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65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  <p:sldId id="263" r:id="rId14"/>
    <p:sldId id="264" r:id="rId15"/>
    <p:sldId id="265" r:id="rId16"/>
    <p:sldId id="266" r:id="rId17"/>
    <p:sldId id="267" r:id="rId18"/>
    <p:sldId id="268" r:id="rId19"/>
    <p:sldId id="269" r:id="rId20"/>
    <p:sldId id="270" r:id="rId21"/>
    <p:sldId id="271" r:id="rId22"/>
    <p:sldId id="272" r:id="rId23"/>
    <p:sldId id="273" r:id="rId24"/>
    <p:sldId id="274" r:id="rId25"/>
    <p:sldId id="275" r:id="rId26"/>
    <p:sldId id="276" r:id="rId27"/>
    <p:sldId id="277" r:id="rId28"/>
    <p:sldId id="278" r:id="rId29"/>
    <p:sldId id="279" r:id="rId30"/>
    <p:sldId id="280" r:id="rId31"/>
    <p:sldId id="281" r:id="rId32"/>
    <p:sldId id="282" r:id="rId33"/>
    <p:sldId id="283" r:id="rId34"/>
    <p:sldId id="284" r:id="rId35"/>
    <p:sldId id="285" r:id="rId36"/>
    <p:sldId id="286" r:id="rId37"/>
    <p:sldId id="287" r:id="rId38"/>
    <p:sldId id="288" r:id="rId39"/>
    <p:sldId id="289" r:id="rId40"/>
    <p:sldId id="290" r:id="rId41"/>
    <p:sldId id="291" r:id="rId42"/>
    <p:sldId id="292" r:id="rId43"/>
    <p:sldId id="293" r:id="rId44"/>
    <p:sldId id="294" r:id="rId45"/>
    <p:sldId id="295" r:id="rId46"/>
    <p:sldId id="296" r:id="rId47"/>
    <p:sldId id="297" r:id="rId48"/>
    <p:sldId id="298" r:id="rId49"/>
    <p:sldId id="299" r:id="rId50"/>
    <p:sldId id="300" r:id="rId51"/>
    <p:sldId id="301" r:id="rId52"/>
    <p:sldId id="302" r:id="rId53"/>
    <p:sldId id="303" r:id="rId54"/>
    <p:sldId id="304" r:id="rId55"/>
    <p:sldId id="305" r:id="rId56"/>
    <p:sldId id="306" r:id="rId57"/>
    <p:sldId id="307" r:id="rId58"/>
    <p:sldId id="308" r:id="rId59"/>
    <p:sldId id="309" r:id="rId60"/>
    <p:sldId id="310" r:id="rId61"/>
    <p:sldId id="311" r:id="rId62"/>
    <p:sldId id="312" r:id="rId63"/>
    <p:sldId id="313" r:id="rId64"/>
    <p:sldId id="314" r:id="rId65"/>
    <p:sldId id="315" r:id="rId66"/>
    <p:sldId id="316" r:id="rId67"/>
    <p:sldId id="317" r:id="rId68"/>
    <p:sldId id="318" r:id="rId69"/>
    <p:sldId id="319" r:id="rId70"/>
    <p:sldId id="320" r:id="rId71"/>
    <p:sldId id="321" r:id="rId72"/>
    <p:sldId id="322" r:id="rId73"/>
    <p:sldId id="323" r:id="rId74"/>
    <p:sldId id="324" r:id="rId75"/>
    <p:sldId id="325" r:id="rId76"/>
    <p:sldId id="326" r:id="rId77"/>
    <p:sldId id="327" r:id="rId78"/>
    <p:sldId id="328" r:id="rId79"/>
    <p:sldId id="329" r:id="rId80"/>
    <p:sldId id="330" r:id="rId81"/>
    <p:sldId id="331" r:id="rId82"/>
    <p:sldId id="332" r:id="rId83"/>
    <p:sldId id="333" r:id="rId84"/>
    <p:sldId id="334" r:id="rId85"/>
    <p:sldId id="335" r:id="rId86"/>
    <p:sldId id="336" r:id="rId87"/>
    <p:sldId id="337" r:id="rId88"/>
    <p:sldId id="338" r:id="rId89"/>
    <p:sldId id="339" r:id="rId90"/>
    <p:sldId id="340" r:id="rId91"/>
    <p:sldId id="341" r:id="rId92"/>
    <p:sldId id="342" r:id="rId93"/>
    <p:sldId id="343" r:id="rId94"/>
    <p:sldId id="344" r:id="rId95"/>
    <p:sldId id="345" r:id="rId96"/>
    <p:sldId id="346" r:id="rId97"/>
    <p:sldId id="347" r:id="rId98"/>
    <p:sldId id="348" r:id="rId99"/>
    <p:sldId id="349" r:id="rId100"/>
    <p:sldId id="350" r:id="rId101"/>
    <p:sldId id="351" r:id="rId102"/>
    <p:sldId id="352" r:id="rId103"/>
    <p:sldId id="353" r:id="rId104"/>
    <p:sldId id="354" r:id="rId105"/>
    <p:sldId id="355" r:id="rId106"/>
    <p:sldId id="356" r:id="rId107"/>
    <p:sldId id="357" r:id="rId108"/>
    <p:sldId id="358" r:id="rId109"/>
    <p:sldId id="359" r:id="rId110"/>
    <p:sldId id="360" r:id="rId111"/>
  </p:sldIdLst>
  <p:sldSz cy="5143500" cx="9144000"/>
  <p:notesSz cx="6858000" cy="9144000"/>
  <p:embeddedFontLst>
    <p:embeddedFont>
      <p:font typeface="Montserrat SemiBold"/>
      <p:regular r:id="rId112"/>
      <p:bold r:id="rId113"/>
      <p:italic r:id="rId114"/>
      <p:boldItalic r:id="rId115"/>
    </p:embeddedFont>
    <p:embeddedFont>
      <p:font typeface="Roboto"/>
      <p:regular r:id="rId116"/>
      <p:bold r:id="rId117"/>
      <p:italic r:id="rId118"/>
      <p:boldItalic r:id="rId119"/>
    </p:embeddedFont>
    <p:embeddedFont>
      <p:font typeface="Montserrat"/>
      <p:regular r:id="rId120"/>
      <p:bold r:id="rId121"/>
      <p:italic r:id="rId122"/>
      <p:boldItalic r:id="rId123"/>
    </p:embeddedFont>
    <p:embeddedFont>
      <p:font typeface="Montserrat Medium"/>
      <p:regular r:id="rId124"/>
      <p:bold r:id="rId125"/>
      <p:italic r:id="rId126"/>
      <p:boldItalic r:id="rId127"/>
    </p:embeddedFont>
    <p:embeddedFont>
      <p:font typeface="Helvetica Neue"/>
      <p:regular r:id="rId128"/>
      <p:bold r:id="rId129"/>
      <p:italic r:id="rId130"/>
      <p:boldItalic r:id="rId131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tableStyles.xml><?xml version="1.0" encoding="utf-8"?>
<a:tblStyleLst xmlns:a="http://schemas.openxmlformats.org/drawingml/2006/main" xmlns:r="http://schemas.openxmlformats.org/officeDocument/2006/relationships" def="{75FC1C5C-D6F6-4702-A5AE-E9B406B0D1E6}">
  <a:tblStyle styleId="{75FC1C5C-D6F6-4702-A5AE-E9B406B0D1E6}" styleName="Table_0">
    <a:wholeTbl>
      <a:tcTxStyle b="off" i="off"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47540D35-6811-4951-9DDC-7829E60C9F4B}" styleName="Table_1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 b="off" i="off"/>
    </a:band1H>
    <a:band2H>
      <a:tcTxStyle b="off" i="off"/>
    </a:band2H>
    <a:band1V>
      <a:tcTxStyle b="off" i="off"/>
    </a:band1V>
    <a:band2V>
      <a:tcTxStyle b="off" i="off"/>
    </a:band2V>
    <a:lastCol>
      <a:tcTxStyle b="off" i="off"/>
    </a:lastCol>
    <a:firstCol>
      <a:tcTxStyle b="off" i="off"/>
    </a:firstCol>
    <a:lastRow>
      <a:tcTxStyle b="off" i="off"/>
    </a:lastRow>
    <a:seCell>
      <a:tcTxStyle b="off" i="off"/>
    </a:seCell>
    <a:swCell>
      <a:tcTxStyle b="off" i="off"/>
    </a:swCell>
    <a:firstRow>
      <a:tcTxStyle b="off" i="off"/>
    </a:firstRow>
    <a:neCell>
      <a:tcTxStyle b="off" i="off"/>
    </a:neCell>
    <a:nwCell>
      <a:tcTxStyle b="off" i="off"/>
    </a:nwCell>
  </a:tblStyle>
  <a:tblStyle styleId="{0E1B1A6B-2C0C-4F1D-A888-0B0EB467255C}" styleName="Table_2">
    <a:wholeTbl>
      <a:tcTxStyle b="off" i="off">
        <a:font>
          <a:latin typeface="Calibri"/>
          <a:ea typeface="Calibri"/>
          <a:cs typeface="Calibri"/>
        </a:font>
        <a:srgbClr val="000000"/>
      </a:tcTxStyle>
      <a:tcStyle>
        <a:tcBdr>
          <a:lef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127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insideV>
        </a:tcBdr>
        <a:fill>
          <a:solidFill>
            <a:srgbClr val="E8ECF4"/>
          </a:solidFill>
        </a:fill>
      </a:tcStyle>
    </a:wholeTbl>
    <a:band1H>
      <a:tcTxStyle b="off" i="off"/>
      <a:tcStyle>
        <a:fill>
          <a:solidFill>
            <a:srgbClr val="CFD7E7"/>
          </a:solidFill>
        </a:fill>
      </a:tcStyle>
    </a:band1H>
    <a:band2H>
      <a:tcTxStyle b="off" i="off"/>
    </a:band2H>
    <a:band1V>
      <a:tcTxStyle b="off" i="off"/>
      <a:tcStyle>
        <a:fill>
          <a:solidFill>
            <a:srgbClr val="CFD7E7"/>
          </a:solidFill>
        </a:fill>
      </a:tcStyle>
    </a:band1V>
    <a:band2V>
      <a:tcTxStyle b="off" i="off"/>
    </a:band2V>
    <a:la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F81BD"/>
          </a:solidFill>
        </a:fill>
      </a:tcStyle>
    </a:lastCol>
    <a:firstCol>
      <a:tcTxStyle b="on" i="off">
        <a:font>
          <a:latin typeface="Calibri"/>
          <a:ea typeface="Calibri"/>
          <a:cs typeface="Calibri"/>
        </a:font>
        <a:srgbClr val="FFFFFF"/>
      </a:tcTxStyle>
      <a:tcStyle>
        <a:fill>
          <a:solidFill>
            <a:srgbClr val="4F81BD"/>
          </a:solidFill>
        </a:fill>
      </a:tcStyle>
    </a:firstCol>
    <a:la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top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top>
        </a:tcBdr>
        <a:fill>
          <a:solidFill>
            <a:srgbClr val="4F81BD"/>
          </a:solidFill>
        </a:fill>
      </a:tcStyle>
    </a:lastRow>
    <a:seCell>
      <a:tcTxStyle b="off" i="off"/>
    </a:seCell>
    <a:swCell>
      <a:tcTxStyle b="off" i="off"/>
    </a:swCell>
    <a:firstRow>
      <a:tcTxStyle b="on" i="off">
        <a:font>
          <a:latin typeface="Calibri"/>
          <a:ea typeface="Calibri"/>
          <a:cs typeface="Calibri"/>
        </a:font>
        <a:srgbClr val="FFFFFF"/>
      </a:tcTxStyle>
      <a:tcStyle>
        <a:tcBdr>
          <a:bottom>
            <a:ln cap="flat" cmpd="sng" w="38100">
              <a:solidFill>
                <a:srgbClr val="FFFFFF"/>
              </a:solidFill>
              <a:prstDash val="solid"/>
              <a:round/>
              <a:headEnd len="sm" w="sm" type="none"/>
              <a:tailEnd len="sm" w="sm" type="none"/>
            </a:ln>
          </a:bottom>
        </a:tcBdr>
        <a:fill>
          <a:solidFill>
            <a:srgbClr val="4F81BD"/>
          </a:solidFill>
        </a:fill>
      </a:tcStyle>
    </a:firstRow>
    <a:neCell>
      <a:tcTxStyle b="off" i="off"/>
    </a:neCell>
    <a:nwCell>
      <a:tcTxStyle b="off" i="off"/>
    </a:nwCell>
  </a:tblStyle>
  <a:tblStyle styleId="{4D6840AF-384D-4C5C-B702-652F3517CFF1}" styleName="Table_3">
    <a:wholeTbl>
      <a:tcTxStyle b="off" i="off">
        <a:font>
          <a:latin typeface="Arial"/>
          <a:ea typeface="Arial"/>
          <a:cs typeface="Arial"/>
        </a:font>
        <a:srgbClr val="000000"/>
      </a:tcTx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  <a:tblStyle styleId="{1CBD381F-D098-4602-BA71-5C18227E67E8}" styleName="Table_4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left>
          <a:right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right>
          <a:top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top>
          <a:bottom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bottom>
          <a:insideH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H>
          <a:insideV>
            <a:ln cap="flat" cmpd="sng" w="9525">
              <a:solidFill>
                <a:srgbClr val="9E9E9E"/>
              </a:solidFill>
              <a:prstDash val="solid"/>
              <a:round/>
              <a:headEnd len="sm" w="sm" type="none"/>
              <a:tailEnd len="sm" w="sm" type="none"/>
            </a:ln>
          </a:insideV>
        </a:tcBdr>
      </a:tcStyle>
    </a:wholeTbl>
    <a:band1H>
      <a:tcTxStyle/>
    </a:band1H>
    <a:band2H>
      <a:tcTxStyle/>
    </a:band2H>
    <a:band1V>
      <a:tcTxStyle/>
    </a:band1V>
    <a:band2V>
      <a:tcTxStyle/>
    </a:band2V>
    <a:lastCol>
      <a:tcTxStyle/>
    </a:lastCol>
    <a:firstCol>
      <a:tcTxStyle/>
    </a:firstCol>
    <a:lastRow>
      <a:tcTxStyle/>
    </a:lastRow>
    <a:seCell>
      <a:tcTxStyle/>
    </a:seCell>
    <a:swCell>
      <a:tcTxStyle/>
    </a:swCell>
    <a:firstRow>
      <a:tcTxStyle/>
    </a:firstRow>
    <a:neCell>
      <a:tcTxStyle/>
    </a:neCell>
    <a:nwCell>
      <a:tcTxStyle/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4.xml"/><Relationship Id="rId42" Type="http://schemas.openxmlformats.org/officeDocument/2006/relationships/slide" Target="slides/slide36.xml"/><Relationship Id="rId41" Type="http://schemas.openxmlformats.org/officeDocument/2006/relationships/slide" Target="slides/slide35.xml"/><Relationship Id="rId44" Type="http://schemas.openxmlformats.org/officeDocument/2006/relationships/slide" Target="slides/slide38.xml"/><Relationship Id="rId43" Type="http://schemas.openxmlformats.org/officeDocument/2006/relationships/slide" Target="slides/slide37.xml"/><Relationship Id="rId46" Type="http://schemas.openxmlformats.org/officeDocument/2006/relationships/slide" Target="slides/slide40.xml"/><Relationship Id="rId45" Type="http://schemas.openxmlformats.org/officeDocument/2006/relationships/slide" Target="slides/slide39.xml"/><Relationship Id="rId107" Type="http://schemas.openxmlformats.org/officeDocument/2006/relationships/slide" Target="slides/slide101.xml"/><Relationship Id="rId106" Type="http://schemas.openxmlformats.org/officeDocument/2006/relationships/slide" Target="slides/slide100.xml"/><Relationship Id="rId105" Type="http://schemas.openxmlformats.org/officeDocument/2006/relationships/slide" Target="slides/slide99.xml"/><Relationship Id="rId104" Type="http://schemas.openxmlformats.org/officeDocument/2006/relationships/slide" Target="slides/slide98.xml"/><Relationship Id="rId109" Type="http://schemas.openxmlformats.org/officeDocument/2006/relationships/slide" Target="slides/slide103.xml"/><Relationship Id="rId108" Type="http://schemas.openxmlformats.org/officeDocument/2006/relationships/slide" Target="slides/slide102.xml"/><Relationship Id="rId48" Type="http://schemas.openxmlformats.org/officeDocument/2006/relationships/slide" Target="slides/slide42.xml"/><Relationship Id="rId47" Type="http://schemas.openxmlformats.org/officeDocument/2006/relationships/slide" Target="slides/slide41.xml"/><Relationship Id="rId49" Type="http://schemas.openxmlformats.org/officeDocument/2006/relationships/slide" Target="slides/slide43.xml"/><Relationship Id="rId103" Type="http://schemas.openxmlformats.org/officeDocument/2006/relationships/slide" Target="slides/slide97.xml"/><Relationship Id="rId102" Type="http://schemas.openxmlformats.org/officeDocument/2006/relationships/slide" Target="slides/slide96.xml"/><Relationship Id="rId101" Type="http://schemas.openxmlformats.org/officeDocument/2006/relationships/slide" Target="slides/slide95.xml"/><Relationship Id="rId100" Type="http://schemas.openxmlformats.org/officeDocument/2006/relationships/slide" Target="slides/slide94.xml"/><Relationship Id="rId31" Type="http://schemas.openxmlformats.org/officeDocument/2006/relationships/slide" Target="slides/slide25.xml"/><Relationship Id="rId30" Type="http://schemas.openxmlformats.org/officeDocument/2006/relationships/slide" Target="slides/slide24.xml"/><Relationship Id="rId33" Type="http://schemas.openxmlformats.org/officeDocument/2006/relationships/slide" Target="slides/slide27.xml"/><Relationship Id="rId32" Type="http://schemas.openxmlformats.org/officeDocument/2006/relationships/slide" Target="slides/slide26.xml"/><Relationship Id="rId35" Type="http://schemas.openxmlformats.org/officeDocument/2006/relationships/slide" Target="slides/slide29.xml"/><Relationship Id="rId34" Type="http://schemas.openxmlformats.org/officeDocument/2006/relationships/slide" Target="slides/slide28.xml"/><Relationship Id="rId37" Type="http://schemas.openxmlformats.org/officeDocument/2006/relationships/slide" Target="slides/slide31.xml"/><Relationship Id="rId36" Type="http://schemas.openxmlformats.org/officeDocument/2006/relationships/slide" Target="slides/slide30.xml"/><Relationship Id="rId39" Type="http://schemas.openxmlformats.org/officeDocument/2006/relationships/slide" Target="slides/slide33.xml"/><Relationship Id="rId38" Type="http://schemas.openxmlformats.org/officeDocument/2006/relationships/slide" Target="slides/slide32.xml"/><Relationship Id="rId20" Type="http://schemas.openxmlformats.org/officeDocument/2006/relationships/slide" Target="slides/slide14.xml"/><Relationship Id="rId22" Type="http://schemas.openxmlformats.org/officeDocument/2006/relationships/slide" Target="slides/slide16.xml"/><Relationship Id="rId21" Type="http://schemas.openxmlformats.org/officeDocument/2006/relationships/slide" Target="slides/slide15.xml"/><Relationship Id="rId24" Type="http://schemas.openxmlformats.org/officeDocument/2006/relationships/slide" Target="slides/slide18.xml"/><Relationship Id="rId23" Type="http://schemas.openxmlformats.org/officeDocument/2006/relationships/slide" Target="slides/slide17.xml"/><Relationship Id="rId129" Type="http://schemas.openxmlformats.org/officeDocument/2006/relationships/font" Target="fonts/HelveticaNeue-bold.fntdata"/><Relationship Id="rId128" Type="http://schemas.openxmlformats.org/officeDocument/2006/relationships/font" Target="fonts/HelveticaNeue-regular.fntdata"/><Relationship Id="rId127" Type="http://schemas.openxmlformats.org/officeDocument/2006/relationships/font" Target="fonts/MontserratMedium-boldItalic.fntdata"/><Relationship Id="rId126" Type="http://schemas.openxmlformats.org/officeDocument/2006/relationships/font" Target="fonts/MontserratMedium-italic.fntdata"/><Relationship Id="rId26" Type="http://schemas.openxmlformats.org/officeDocument/2006/relationships/slide" Target="slides/slide20.xml"/><Relationship Id="rId121" Type="http://schemas.openxmlformats.org/officeDocument/2006/relationships/font" Target="fonts/Montserrat-bold.fntdata"/><Relationship Id="rId25" Type="http://schemas.openxmlformats.org/officeDocument/2006/relationships/slide" Target="slides/slide19.xml"/><Relationship Id="rId120" Type="http://schemas.openxmlformats.org/officeDocument/2006/relationships/font" Target="fonts/Montserrat-regular.fntdata"/><Relationship Id="rId28" Type="http://schemas.openxmlformats.org/officeDocument/2006/relationships/slide" Target="slides/slide22.xml"/><Relationship Id="rId27" Type="http://schemas.openxmlformats.org/officeDocument/2006/relationships/slide" Target="slides/slide21.xml"/><Relationship Id="rId125" Type="http://schemas.openxmlformats.org/officeDocument/2006/relationships/font" Target="fonts/MontserratMedium-bold.fntdata"/><Relationship Id="rId29" Type="http://schemas.openxmlformats.org/officeDocument/2006/relationships/slide" Target="slides/slide23.xml"/><Relationship Id="rId124" Type="http://schemas.openxmlformats.org/officeDocument/2006/relationships/font" Target="fonts/MontserratMedium-regular.fntdata"/><Relationship Id="rId123" Type="http://schemas.openxmlformats.org/officeDocument/2006/relationships/font" Target="fonts/Montserrat-boldItalic.fntdata"/><Relationship Id="rId122" Type="http://schemas.openxmlformats.org/officeDocument/2006/relationships/font" Target="fonts/Montserrat-italic.fntdata"/><Relationship Id="rId95" Type="http://schemas.openxmlformats.org/officeDocument/2006/relationships/slide" Target="slides/slide89.xml"/><Relationship Id="rId94" Type="http://schemas.openxmlformats.org/officeDocument/2006/relationships/slide" Target="slides/slide88.xml"/><Relationship Id="rId97" Type="http://schemas.openxmlformats.org/officeDocument/2006/relationships/slide" Target="slides/slide91.xml"/><Relationship Id="rId96" Type="http://schemas.openxmlformats.org/officeDocument/2006/relationships/slide" Target="slides/slide90.xml"/><Relationship Id="rId11" Type="http://schemas.openxmlformats.org/officeDocument/2006/relationships/slide" Target="slides/slide5.xml"/><Relationship Id="rId99" Type="http://schemas.openxmlformats.org/officeDocument/2006/relationships/slide" Target="slides/slide93.xml"/><Relationship Id="rId10" Type="http://schemas.openxmlformats.org/officeDocument/2006/relationships/slide" Target="slides/slide4.xml"/><Relationship Id="rId98" Type="http://schemas.openxmlformats.org/officeDocument/2006/relationships/slide" Target="slides/slide92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91" Type="http://schemas.openxmlformats.org/officeDocument/2006/relationships/slide" Target="slides/slide85.xml"/><Relationship Id="rId90" Type="http://schemas.openxmlformats.org/officeDocument/2006/relationships/slide" Target="slides/slide84.xml"/><Relationship Id="rId93" Type="http://schemas.openxmlformats.org/officeDocument/2006/relationships/slide" Target="slides/slide87.xml"/><Relationship Id="rId92" Type="http://schemas.openxmlformats.org/officeDocument/2006/relationships/slide" Target="slides/slide86.xml"/><Relationship Id="rId118" Type="http://schemas.openxmlformats.org/officeDocument/2006/relationships/font" Target="fonts/Roboto-italic.fntdata"/><Relationship Id="rId117" Type="http://schemas.openxmlformats.org/officeDocument/2006/relationships/font" Target="fonts/Roboto-bold.fntdata"/><Relationship Id="rId116" Type="http://schemas.openxmlformats.org/officeDocument/2006/relationships/font" Target="fonts/Roboto-regular.fntdata"/><Relationship Id="rId115" Type="http://schemas.openxmlformats.org/officeDocument/2006/relationships/font" Target="fonts/MontserratSemiBold-boldItalic.fntdata"/><Relationship Id="rId119" Type="http://schemas.openxmlformats.org/officeDocument/2006/relationships/font" Target="fonts/Roboto-boldItalic.fntdata"/><Relationship Id="rId15" Type="http://schemas.openxmlformats.org/officeDocument/2006/relationships/slide" Target="slides/slide9.xml"/><Relationship Id="rId110" Type="http://schemas.openxmlformats.org/officeDocument/2006/relationships/slide" Target="slides/slide104.xml"/><Relationship Id="rId14" Type="http://schemas.openxmlformats.org/officeDocument/2006/relationships/slide" Target="slides/slide8.xml"/><Relationship Id="rId17" Type="http://schemas.openxmlformats.org/officeDocument/2006/relationships/slide" Target="slides/slide11.xml"/><Relationship Id="rId16" Type="http://schemas.openxmlformats.org/officeDocument/2006/relationships/slide" Target="slides/slide10.xml"/><Relationship Id="rId19" Type="http://schemas.openxmlformats.org/officeDocument/2006/relationships/slide" Target="slides/slide13.xml"/><Relationship Id="rId114" Type="http://schemas.openxmlformats.org/officeDocument/2006/relationships/font" Target="fonts/MontserratSemiBold-italic.fntdata"/><Relationship Id="rId18" Type="http://schemas.openxmlformats.org/officeDocument/2006/relationships/slide" Target="slides/slide12.xml"/><Relationship Id="rId113" Type="http://schemas.openxmlformats.org/officeDocument/2006/relationships/font" Target="fonts/MontserratSemiBold-bold.fntdata"/><Relationship Id="rId112" Type="http://schemas.openxmlformats.org/officeDocument/2006/relationships/font" Target="fonts/MontserratSemiBold-regular.fntdata"/><Relationship Id="rId111" Type="http://schemas.openxmlformats.org/officeDocument/2006/relationships/slide" Target="slides/slide105.xml"/><Relationship Id="rId84" Type="http://schemas.openxmlformats.org/officeDocument/2006/relationships/slide" Target="slides/slide78.xml"/><Relationship Id="rId83" Type="http://schemas.openxmlformats.org/officeDocument/2006/relationships/slide" Target="slides/slide77.xml"/><Relationship Id="rId86" Type="http://schemas.openxmlformats.org/officeDocument/2006/relationships/slide" Target="slides/slide80.xml"/><Relationship Id="rId85" Type="http://schemas.openxmlformats.org/officeDocument/2006/relationships/slide" Target="slides/slide79.xml"/><Relationship Id="rId88" Type="http://schemas.openxmlformats.org/officeDocument/2006/relationships/slide" Target="slides/slide82.xml"/><Relationship Id="rId87" Type="http://schemas.openxmlformats.org/officeDocument/2006/relationships/slide" Target="slides/slide81.xml"/><Relationship Id="rId89" Type="http://schemas.openxmlformats.org/officeDocument/2006/relationships/slide" Target="slides/slide83.xml"/><Relationship Id="rId80" Type="http://schemas.openxmlformats.org/officeDocument/2006/relationships/slide" Target="slides/slide74.xml"/><Relationship Id="rId82" Type="http://schemas.openxmlformats.org/officeDocument/2006/relationships/slide" Target="slides/slide76.xml"/><Relationship Id="rId81" Type="http://schemas.openxmlformats.org/officeDocument/2006/relationships/slide" Target="slides/slide75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tableStyles" Target="tableStyles.xml"/><Relationship Id="rId9" Type="http://schemas.openxmlformats.org/officeDocument/2006/relationships/slide" Target="slides/slide3.xml"/><Relationship Id="rId5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73" Type="http://schemas.openxmlformats.org/officeDocument/2006/relationships/slide" Target="slides/slide67.xml"/><Relationship Id="rId72" Type="http://schemas.openxmlformats.org/officeDocument/2006/relationships/slide" Target="slides/slide66.xml"/><Relationship Id="rId75" Type="http://schemas.openxmlformats.org/officeDocument/2006/relationships/slide" Target="slides/slide69.xml"/><Relationship Id="rId74" Type="http://schemas.openxmlformats.org/officeDocument/2006/relationships/slide" Target="slides/slide68.xml"/><Relationship Id="rId77" Type="http://schemas.openxmlformats.org/officeDocument/2006/relationships/slide" Target="slides/slide71.xml"/><Relationship Id="rId76" Type="http://schemas.openxmlformats.org/officeDocument/2006/relationships/slide" Target="slides/slide70.xml"/><Relationship Id="rId79" Type="http://schemas.openxmlformats.org/officeDocument/2006/relationships/slide" Target="slides/slide73.xml"/><Relationship Id="rId78" Type="http://schemas.openxmlformats.org/officeDocument/2006/relationships/slide" Target="slides/slide72.xml"/><Relationship Id="rId71" Type="http://schemas.openxmlformats.org/officeDocument/2006/relationships/slide" Target="slides/slide65.xml"/><Relationship Id="rId70" Type="http://schemas.openxmlformats.org/officeDocument/2006/relationships/slide" Target="slides/slide64.xml"/><Relationship Id="rId131" Type="http://schemas.openxmlformats.org/officeDocument/2006/relationships/font" Target="fonts/HelveticaNeue-boldItalic.fntdata"/><Relationship Id="rId130" Type="http://schemas.openxmlformats.org/officeDocument/2006/relationships/font" Target="fonts/HelveticaNeue-italic.fntdata"/><Relationship Id="rId62" Type="http://schemas.openxmlformats.org/officeDocument/2006/relationships/slide" Target="slides/slide56.xml"/><Relationship Id="rId61" Type="http://schemas.openxmlformats.org/officeDocument/2006/relationships/slide" Target="slides/slide55.xml"/><Relationship Id="rId64" Type="http://schemas.openxmlformats.org/officeDocument/2006/relationships/slide" Target="slides/slide58.xml"/><Relationship Id="rId63" Type="http://schemas.openxmlformats.org/officeDocument/2006/relationships/slide" Target="slides/slide57.xml"/><Relationship Id="rId66" Type="http://schemas.openxmlformats.org/officeDocument/2006/relationships/slide" Target="slides/slide60.xml"/><Relationship Id="rId65" Type="http://schemas.openxmlformats.org/officeDocument/2006/relationships/slide" Target="slides/slide59.xml"/><Relationship Id="rId68" Type="http://schemas.openxmlformats.org/officeDocument/2006/relationships/slide" Target="slides/slide62.xml"/><Relationship Id="rId67" Type="http://schemas.openxmlformats.org/officeDocument/2006/relationships/slide" Target="slides/slide61.xml"/><Relationship Id="rId60" Type="http://schemas.openxmlformats.org/officeDocument/2006/relationships/slide" Target="slides/slide54.xml"/><Relationship Id="rId69" Type="http://schemas.openxmlformats.org/officeDocument/2006/relationships/slide" Target="slides/slide63.xml"/><Relationship Id="rId51" Type="http://schemas.openxmlformats.org/officeDocument/2006/relationships/slide" Target="slides/slide45.xml"/><Relationship Id="rId50" Type="http://schemas.openxmlformats.org/officeDocument/2006/relationships/slide" Target="slides/slide44.xml"/><Relationship Id="rId53" Type="http://schemas.openxmlformats.org/officeDocument/2006/relationships/slide" Target="slides/slide47.xml"/><Relationship Id="rId52" Type="http://schemas.openxmlformats.org/officeDocument/2006/relationships/slide" Target="slides/slide46.xml"/><Relationship Id="rId55" Type="http://schemas.openxmlformats.org/officeDocument/2006/relationships/slide" Target="slides/slide49.xml"/><Relationship Id="rId54" Type="http://schemas.openxmlformats.org/officeDocument/2006/relationships/slide" Target="slides/slide48.xml"/><Relationship Id="rId57" Type="http://schemas.openxmlformats.org/officeDocument/2006/relationships/slide" Target="slides/slide51.xml"/><Relationship Id="rId56" Type="http://schemas.openxmlformats.org/officeDocument/2006/relationships/slide" Target="slides/slide50.xml"/><Relationship Id="rId59" Type="http://schemas.openxmlformats.org/officeDocument/2006/relationships/slide" Target="slides/slide53.xml"/><Relationship Id="rId58" Type="http://schemas.openxmlformats.org/officeDocument/2006/relationships/slide" Target="slides/slide52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g2d0e52ba0ec_0_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61" name="Google Shape;61;g2d0e52ba0ec_0_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1de8a9489b0_0_2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1de8a9489b0_0_2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9" name="Shape 1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0" name="Google Shape;1380;g1ff891948a8_1_20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1" name="Google Shape;1381;g1ff891948a8_1_20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85" name="Shape 13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6" name="Google Shape;1386;g1e11b7634a3_8_2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87" name="Google Shape;1387;g1e11b7634a3_8_2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92" name="Shape 1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3" name="Google Shape;1393;g21b35c8f91e_0_13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94" name="Google Shape;1394;g21b35c8f91e_0_13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5" name="Shape 14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6" name="Google Shape;1416;g1ddcb0ff3d2_0_2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17" name="Google Shape;1417;g1ddcb0ff3d2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9" name="Shape 1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0" name="Google Shape;1420;g1ddcb0ff3d2_0_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1" name="Google Shape;1421;g1ddcb0ff3d2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4" name="Shape 1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5" name="Google Shape;1425;g1ddcb0ff3d2_0_3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26" name="Google Shape;1426;g1ddcb0ff3d2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2" name="Shape 1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3" name="Google Shape;183;g1de8a9489b0_0_2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4" name="Google Shape;184;g1de8a9489b0_0_2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3" name="Shape 2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" name="Google Shape;204;g1de8a9489b0_0_2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5" name="Google Shape;205;g1de8a9489b0_0_2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4" name="Google Shape;214;g1de8a9489b0_0_2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5" name="Google Shape;215;g1de8a9489b0_0_2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21b35c8f91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3" name="Google Shape;223;g21b35c8f91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1de8a9489b0_0_30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1de8a9489b0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1de8a9489b0_0_3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1de8a9489b0_0_3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2" name="Shape 2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3" name="Google Shape;263;g21b35c8f91e_0_121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4" name="Google Shape;264;g21b35c8f91e_0_12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2d0e52ba0ec_0_11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50" spcFirstLastPara="1" rIns="91550" wrap="square" tIns="4575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69" name="Google Shape;269;g2d0e52ba0ec_0_1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g2d0e52ba0ec_0_128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50" lIns="91550" spcFirstLastPara="1" rIns="91550" wrap="square" tIns="4575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285" name="Google Shape;285;g2d0e52ba0ec_0_1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g2d0e52ba0ec_0_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70" name="Google Shape;70;g2d0e52ba0ec_0_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21b35c8f91e_0_121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21b35c8f91e_0_1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5" name="Google Shape;305;g21b35c8f91e_0_18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sz="11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06" name="Google Shape;306;g21b35c8f91e_0_18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21b35c8f91e_0_79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368" name="Google Shape;368;g21b35c8f91e_0_79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7" name="Shape 3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8" name="Google Shape;398;g21b35c8f91e_0_109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sz="1100">
              <a:solidFill>
                <a:schemeClr val="dk1"/>
              </a:solidFill>
              <a:latin typeface="SimSun"/>
              <a:ea typeface="SimSun"/>
              <a:cs typeface="SimSun"/>
              <a:sym typeface="SimSun"/>
            </a:endParaRPr>
          </a:p>
        </p:txBody>
      </p:sp>
      <p:sp>
        <p:nvSpPr>
          <p:cNvPr id="399" name="Google Shape;399;g21b35c8f91e_0_109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9" name="Shape 4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" name="Google Shape;460;g21b35c8f91e_0_170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461" name="Google Shape;461;g21b35c8f91e_0_170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5" name="Shape 5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6" name="Google Shape;536;g21b35c8f91e_0_245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537" name="Google Shape;537;g21b35c8f91e_0_245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1" name="Shape 6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2" name="Google Shape;622;g21b35c8f91e_0_330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623" name="Google Shape;623;g21b35c8f91e_0_330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g21b35c8f91e_0_423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717" name="Google Shape;717;g21b35c8f91e_0_423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7" name="Shape 8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8" name="Google Shape;818;g21b35c8f91e_0_524:notes"/>
          <p:cNvSpPr txBox="1"/>
          <p:nvPr>
            <p:ph idx="1" type="body"/>
          </p:nvPr>
        </p:nvSpPr>
        <p:spPr>
          <a:xfrm>
            <a:off x="882770" y="3880690"/>
            <a:ext cx="4855200" cy="36765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300"/>
              <a:buFont typeface="SimSun"/>
              <a:buNone/>
            </a:pPr>
            <a:r>
              <a:t/>
            </a:r>
            <a:endParaRPr b="0" i="0" sz="21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19" name="Google Shape;819;g21b35c8f91e_0_524:notes"/>
          <p:cNvSpPr/>
          <p:nvPr>
            <p:ph idx="2" type="sldImg"/>
          </p:nvPr>
        </p:nvSpPr>
        <p:spPr>
          <a:xfrm>
            <a:off x="1103462" y="612741"/>
            <a:ext cx="4413900" cy="30636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9" name="Shape 8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0" name="Google Shape;830;g1ff4a16a8d9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1" name="Google Shape;831;g1ff4a16a8d9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g1ff891948a8_1_7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14" name="Google Shape;114;g1ff891948a8_1_7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5" name="Google Shape;115;g1ff891948a8_1_75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5" name="Shape 8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6" name="Google Shape;836;g2d0e52ba0ec_0_329:notes"/>
          <p:cNvSpPr txBox="1"/>
          <p:nvPr>
            <p:ph idx="1" type="body"/>
          </p:nvPr>
        </p:nvSpPr>
        <p:spPr>
          <a:xfrm>
            <a:off x="685800" y="4400550"/>
            <a:ext cx="5486400" cy="3600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1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37" name="Google Shape;837;g2d0e52ba0ec_0_329:notes"/>
          <p:cNvSpPr/>
          <p:nvPr>
            <p:ph idx="2" type="sldImg"/>
          </p:nvPr>
        </p:nvSpPr>
        <p:spPr>
          <a:xfrm>
            <a:off x="685800" y="1143000"/>
            <a:ext cx="5486400" cy="30861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0" name="Shape 8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1" name="Google Shape;841;g2d0e52ba0ec_0_333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2" name="Google Shape;842;g2d0e52ba0ec_0_33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6" name="Shape 8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7" name="Google Shape;847;g2d0e52ba0ec_0_339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48" name="Google Shape;848;g2d0e52ba0ec_0_33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2" name="Shape 8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3" name="Google Shape;853;g1ff891948a8_0_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4" name="Google Shape;854;g1ff891948a8_0_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7" name="Shape 8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8" name="Google Shape;858;g2d0e52ba0ec_0_345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59" name="Google Shape;859;g2d0e52ba0ec_0_34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4" name="Shape 8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" name="Google Shape;865;g2d0e52ba0ec_0_352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866" name="Google Shape;866;g2d0e52ba0ec_0_35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2" name="Shape 8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3" name="Google Shape;873;g1e0a6e3425a_0_2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4" name="Google Shape;874;g1e0a6e3425a_0_2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7" name="Shape 8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8" name="Google Shape;878;g21b35c8f91e_0_539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79" name="Google Shape;879;g21b35c8f91e_0_539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4" name="Shape 8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5" name="Google Shape;895;g1dfe1361119_0_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896" name="Google Shape;896;g1dfe1361119_0_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0" name="Shape 9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1" name="Google Shape;901;g1e0a6e3425a_0_24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02" name="Google Shape;902;g1e0a6e3425a_0_24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1ff891948a8_1_82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22" name="Google Shape;122;g1ff891948a8_1_82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23" name="Google Shape;123;g1ff891948a8_1_82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6" name="Shape 9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7" name="Google Shape;907;g1e0bedf8ee5_0_0:notes"/>
          <p:cNvSpPr txBox="1"/>
          <p:nvPr>
            <p:ph idx="1" type="body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18000"/>
              </a:lnSpc>
              <a:spcBef>
                <a:spcPts val="0"/>
              </a:spcBef>
              <a:spcAft>
                <a:spcPts val="0"/>
              </a:spcAft>
              <a:buSzPts val="1400"/>
              <a:buNone/>
            </a:pPr>
            <a:r>
              <a:t/>
            </a:r>
            <a:endParaRPr b="0" i="0" sz="2200" u="none" cap="none" strike="noStrike"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908" name="Google Shape;908;g1e0bedf8ee5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9" name="Shape 9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0" name="Google Shape;940;g1ddcb0ff3d2_0_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1" name="Google Shape;941;g1ddcb0ff3d2_0_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g21b35c8f91e_0_128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7" name="Google Shape;947;g21b35c8f91e_0_12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6" name="Shape 9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7" name="Google Shape;967;g1e11b7634a3_8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8" name="Google Shape;968;g1e11b7634a3_8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2" name="Shape 9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3" name="Google Shape;973;g1e11b7634a3_8_4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74" name="Google Shape;974;g1e11b7634a3_8_4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78" name="Shape 9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9" name="Google Shape;979;g2d0e52ba0ec_0_17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80" name="Google Shape;980;g2d0e52ba0ec_0_17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3" name="Shape 9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4" name="Google Shape;984;g2d0e52ba0ec_0_17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85" name="Google Shape;985;g2d0e52ba0ec_0_17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9" name="Shape 9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0" name="Google Shape;990;g2d0e52ba0ec_0_18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91" name="Google Shape;991;g2d0e52ba0ec_0_18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95" name="Shape 9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6" name="Google Shape;996;g2d0e52ba0ec_0_18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997" name="Google Shape;997;g2d0e52ba0ec_0_18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2" name="Shape 10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" name="Google Shape;1003;g2d0e52ba0ec_0_19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04" name="Google Shape;1004;g2d0e52ba0ec_0_19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" name="Shape 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" name="Google Shape;129;g1ff891948a8_1_89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30" name="Google Shape;130;g1ff891948a8_1_89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31" name="Google Shape;131;g1ff891948a8_1_89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9" name="Shape 10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0" name="Google Shape;1010;g2d0e52ba0ec_0_19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11" name="Google Shape;1011;g2d0e52ba0ec_0_19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18" name="Shape 10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9" name="Google Shape;1019;g2d0e52ba0ec_0_20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20" name="Google Shape;1020;g2d0e52ba0ec_0_20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25" name="Shape 10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Google Shape;1026;g2d0e52ba0ec_0_21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27" name="Google Shape;1027;g2d0e52ba0ec_0_21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31" name="Shape 10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2" name="Google Shape;1032;g2d0e52ba0ec_0_21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33" name="Google Shape;1033;g2d0e52ba0ec_0_21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1" name="Shape 10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2" name="Google Shape;1042;g2d0e52ba0ec_0_22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43" name="Google Shape;1043;g2d0e52ba0ec_0_22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1" name="Shape 10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2" name="Google Shape;1052;g2d0e52ba0ec_0_234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53" name="Google Shape;1053;g2d0e52ba0ec_0_234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57" name="Shape 10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8" name="Google Shape;1058;g2d0e52ba0ec_0_239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59" name="Google Shape;1059;g2d0e52ba0ec_0_239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66" name="Shape 10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7" name="Google Shape;1067;g2d0e52ba0ec_0_24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68" name="Google Shape;1068;g2d0e52ba0ec_0_24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7" name="Shape 10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8" name="Google Shape;1078;g2d0e52ba0ec_0_25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79" name="Google Shape;1079;g2d0e52ba0ec_0_25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4" name="Shape 10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5" name="Google Shape;1085;g2d0e52ba0ec_0_263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86" name="Google Shape;1086;g2d0e52ba0ec_0_263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0" name="Shape 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1" name="Google Shape;141;g2dbbcbd3e38_0_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42" name="Google Shape;142;g2dbbcbd3e38_0_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43" name="Google Shape;143;g2dbbcbd3e38_0_0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0" name="Shape 10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1" name="Google Shape;1091;g2d0e52ba0ec_0_268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092" name="Google Shape;1092;g2d0e52ba0ec_0_268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98" name="Shape 10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9" name="Google Shape;1099;g2d0e52ba0ec_0_275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00" name="Google Shape;1100;g2d0e52ba0ec_0_275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04" name="Shape 1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5" name="Google Shape;1105;g2d0e52ba0ec_0_28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06" name="Google Shape;1106;g2d0e52ba0ec_0_28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3" name="Shape 1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4" name="Google Shape;1114;g2d0e52ba0ec_0_288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15" name="Google Shape;1115;g2d0e52ba0ec_0_288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0" name="Shape 1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1" name="Google Shape;1121;g1e11b7634a3_8_132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22" name="Google Shape;1122;g1e11b7634a3_8_132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25" name="Shape 11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" name="Google Shape;1126;g1e11b7634a3_8_13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27" name="Google Shape;1127;g1e11b7634a3_8_13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1" name="Shape 1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2" name="Google Shape;1132;g1e11b7634a3_8_14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33" name="Google Shape;1133;g1e11b7634a3_8_14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7" name="Shape 1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8" name="Google Shape;1138;g1e11b7634a3_8_14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39" name="Google Shape;1139;g1e11b7634a3_8_14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3" name="Shape 1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4" name="Google Shape;1144;g1e11b7634a3_8_15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45" name="Google Shape;1145;g1e11b7634a3_8_15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49" name="Shape 1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0" name="Google Shape;1150;g1e11b7634a3_8_156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51" name="Google Shape;1151;g1e11b7634a3_8_156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0" name="Shape 1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1" name="Google Shape;151;g1ff891948a8_1_10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2" name="Google Shape;152;g1ff891948a8_1_10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53" name="Google Shape;153;g1ff891948a8_1_100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55" name="Shape 11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6" name="Google Shape;1156;g1e11b7634a3_8_161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57" name="Google Shape;1157;g1e11b7634a3_8_161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1" name="Shape 1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2" name="Google Shape;1162;g1e11b7634a3_8_16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63" name="Google Shape;1163;g1e11b7634a3_8_16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7" name="Shape 1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8" name="Google Shape;1168;g1e11b7634a3_8_170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169" name="Google Shape;1169;g1e11b7634a3_8_170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3" name="Shape 1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4" name="Google Shape;1174;g1e11b7634a3_8_175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75" name="Google Shape;1175;g1e11b7634a3_8_175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8" name="Shape 1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9" name="Google Shape;1179;g1e11b7634a3_8_179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0" name="Google Shape;1180;g1e11b7634a3_8_179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84" name="Shape 1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5" name="Google Shape;1185;g1e11b7634a3_8_184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86" name="Google Shape;1186;g1e11b7634a3_8_184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0" name="Shape 1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1" name="Google Shape;1191;g1e11b7634a3_8_189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2" name="Google Shape;1192;g1e11b7634a3_8_189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6" name="Shape 11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97" name="Google Shape;1197;g1e11b7634a3_8_194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98" name="Google Shape;1198;g1e11b7634a3_8_194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2" name="Shape 1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3" name="Google Shape;1203;g1e11b7634a3_8_199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>
            <a:noFill/>
          </a:ln>
        </p:spPr>
      </p:sp>
      <p:sp>
        <p:nvSpPr>
          <p:cNvPr id="1204" name="Google Shape;1204;g1e11b7634a3_8_199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8" name="Shape 1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9" name="Google Shape;1209;g1e11b7634a3_8_204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0" name="Google Shape;1210;g1e11b7634a3_8_204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1ff891948a8_1_164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0" name="Google Shape;160;g1ff891948a8_1_164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1" name="Google Shape;161;g1ff891948a8_1_164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14" name="Shape 1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5" name="Google Shape;1215;g1e11b7634a3_8_209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6" name="Google Shape;1216;g1e11b7634a3_8_209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2" name="Shape 1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3" name="Google Shape;1223;g1e11b7634a3_8_216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4" name="Google Shape;1224;g1e11b7634a3_8_216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27" name="Shape 1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8" name="Google Shape;1228;g1e11b7634a3_8_220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29" name="Google Shape;1229;g1e11b7634a3_8_220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33" name="Shape 1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4" name="Google Shape;1234;g1e11b7634a3_8_225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5" name="Google Shape;1235;g1e11b7634a3_8_225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40" name="Shape 12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1" name="Google Shape;1241;g1e11b7634a3_8_231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42" name="Google Shape;1242;g1e11b7634a3_8_231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51" name="Shape 1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2" name="Google Shape;1252;g1e11b7634a3_8_241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3" name="Google Shape;1253;g1e11b7634a3_8_241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0" name="Shape 1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1" name="Google Shape;1261;g2da0f60057f_0_0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62" name="Google Shape;1262;g2da0f60057f_0_0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65" name="Shape 1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6" name="Google Shape;1266;g2da0f60057f_0_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67" name="Google Shape;1267;g2da0f60057f_0_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2" name="Shape 1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3" name="Google Shape;1273;g2da0f60057f_0_1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74" name="Google Shape;1274;g2da0f60057f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80" name="Shape 1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1" name="Google Shape;1281;g2da0f60057f_0_2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2" name="Google Shape;1282;g2da0f60057f_0_2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6" name="Shape 1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7" name="Google Shape;167;g1ff891948a8_1_107:notes"/>
          <p:cNvSpPr/>
          <p:nvPr>
            <p:ph idx="2" type="sldImg"/>
          </p:nvPr>
        </p:nvSpPr>
        <p:spPr>
          <a:xfrm>
            <a:off x="465906" y="1143215"/>
            <a:ext cx="59280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68" name="Google Shape;168;g1ff891948a8_1_107:notes"/>
          <p:cNvSpPr txBox="1"/>
          <p:nvPr>
            <p:ph idx="1" type="body"/>
          </p:nvPr>
        </p:nvSpPr>
        <p:spPr>
          <a:xfrm>
            <a:off x="686599" y="4401236"/>
            <a:ext cx="5486700" cy="3599700"/>
          </a:xfrm>
          <a:prstGeom prst="rect">
            <a:avLst/>
          </a:prstGeom>
          <a:noFill/>
          <a:ln>
            <a:noFill/>
          </a:ln>
        </p:spPr>
        <p:txBody>
          <a:bodyPr anchorCtr="0" anchor="t" bIns="43025" lIns="86075" spcFirstLastPara="1" rIns="86075" wrap="square" tIns="430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300"/>
              <a:buNone/>
            </a:pPr>
            <a:r>
              <a:t/>
            </a:r>
            <a:endParaRPr/>
          </a:p>
        </p:txBody>
      </p:sp>
      <p:sp>
        <p:nvSpPr>
          <p:cNvPr id="169" name="Google Shape;169;g1ff891948a8_1_107:notes"/>
          <p:cNvSpPr txBox="1"/>
          <p:nvPr>
            <p:ph idx="12" type="sldNum"/>
          </p:nvPr>
        </p:nvSpPr>
        <p:spPr>
          <a:xfrm>
            <a:off x="3885108" y="8686165"/>
            <a:ext cx="2971800" cy="458100"/>
          </a:xfrm>
          <a:prstGeom prst="rect">
            <a:avLst/>
          </a:prstGeom>
          <a:noFill/>
          <a:ln>
            <a:noFill/>
          </a:ln>
        </p:spPr>
        <p:txBody>
          <a:bodyPr anchorCtr="0" anchor="b" bIns="43025" lIns="86075" spcFirstLastPara="1" rIns="86075" wrap="square" tIns="43025">
            <a:noAutofit/>
          </a:bodyPr>
          <a:lstStyle/>
          <a:p>
            <a:pPr indent="0" lvl="0" marL="0" rtl="0" algn="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fld id="{00000000-1234-1234-1234-123412341234}" type="slidenum">
              <a:rPr lang="pt-BR" sz="1300"/>
              <a:t>‹#›</a:t>
            </a:fld>
            <a:endParaRPr sz="1300"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92" name="Shape 1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3" name="Google Shape;1293;g2da0f60057f_0_4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4" name="Google Shape;1294;g2da0f60057f_0_4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9" name="Shape 13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0" name="Google Shape;1310;g2da0f60057f_0_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1" name="Google Shape;1311;g2da0f60057f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26" name="Shape 1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7" name="Google Shape;1327;g2da0f60057f_0_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8" name="Google Shape;1328;g2da0f60057f_0_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4" name="Shape 1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5" name="Google Shape;1335;g2dc876fddcc_2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6" name="Google Shape;1336;g2dc876fddcc_2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39" name="Shape 1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0" name="Google Shape;1340;g1ff891948a8_1_171:notes"/>
          <p:cNvSpPr txBox="1"/>
          <p:nvPr>
            <p:ph idx="1" type="body"/>
          </p:nvPr>
        </p:nvSpPr>
        <p:spPr>
          <a:xfrm>
            <a:off x="686567" y="4401096"/>
            <a:ext cx="5486400" cy="3599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41" name="Google Shape;1341;g1ff891948a8_1_171:notes"/>
          <p:cNvSpPr/>
          <p:nvPr>
            <p:ph idx="2" type="sldImg"/>
          </p:nvPr>
        </p:nvSpPr>
        <p:spPr>
          <a:xfrm>
            <a:off x="465885" y="1143179"/>
            <a:ext cx="5927700" cy="30864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45" name="Shape 13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6" name="Google Shape;1346;g1ff891948a8_1_17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47" name="Google Shape;1347;g1ff891948a8_1_1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1" name="Shape 13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2" name="Google Shape;1352;g1ff891948a8_1_18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53" name="Google Shape;1353;g1ff891948a8_1_18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8" name="Shape 1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9" name="Google Shape;1359;g1ff891948a8_1_18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0" name="Google Shape;1360;g1ff891948a8_1_1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65" name="Shape 13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6" name="Google Shape;1366;g1ff891948a8_1_19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7" name="Google Shape;1367;g1ff891948a8_1_19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72" name="Shape 13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73" name="Google Shape;1373;g1ff891948a8_1_20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74" name="Google Shape;1374;g1ff891948a8_1_20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Relationship Id="rId3" Type="http://schemas.openxmlformats.org/officeDocument/2006/relationships/image" Target="../media/image10.png"/><Relationship Id="rId4" Type="http://schemas.openxmlformats.org/officeDocument/2006/relationships/image" Target="../media/image11.png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9.png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2.jpg"/><Relationship Id="rId3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8.jpg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3.jpg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7.png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1.png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5.png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2.png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9.png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rt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3" name="Google Shape;13;p2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">
  <p:cSld name="Custom Layout">
    <p:spTree>
      <p:nvGrpSpPr>
        <p:cNvPr id="39" name="Shape 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40" name="Google Shape;40;p11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335" y="-7620"/>
            <a:ext cx="9170669" cy="5158739"/>
          </a:xfrm>
          <a:prstGeom prst="rect">
            <a:avLst/>
          </a:prstGeom>
          <a:noFill/>
          <a:ln>
            <a:noFill/>
          </a:ln>
        </p:spPr>
      </p:pic>
      <p:pic>
        <p:nvPicPr>
          <p:cNvPr id="41" name="Google Shape;41;p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8406" y="4638202"/>
            <a:ext cx="1074647" cy="43815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42" name="Google Shape;42;p1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-18097" y="4714399"/>
            <a:ext cx="514831" cy="43814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2">
  <p:cSld name="Custom Layout_2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44" name="Google Shape;44;p12"/>
          <p:cNvPicPr preferRelativeResize="0"/>
          <p:nvPr/>
        </p:nvPicPr>
        <p:blipFill rotWithShape="1">
          <a:blip r:embed="rId2">
            <a:alphaModFix amt="25000"/>
          </a:blip>
          <a:srcRect b="0" l="0" r="0" t="0"/>
          <a:stretch/>
        </p:blipFill>
        <p:spPr>
          <a:xfrm>
            <a:off x="-13335" y="-7620"/>
            <a:ext cx="9170669" cy="515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stom Layout 1">
  <p:cSld name="Custom Layout_1">
    <p:spTree>
      <p:nvGrpSpPr>
        <p:cNvPr id="45" name="Shape 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Google Shape;46;p13"/>
          <p:cNvSpPr/>
          <p:nvPr/>
        </p:nvSpPr>
        <p:spPr>
          <a:xfrm>
            <a:off x="-13350" y="0"/>
            <a:ext cx="9170700" cy="52182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descr="YT-capa-canal-fundo-v02" id="47" name="Google Shape;47;p13"/>
          <p:cNvPicPr preferRelativeResize="0"/>
          <p:nvPr/>
        </p:nvPicPr>
        <p:blipFill rotWithShape="1">
          <a:blip r:embed="rId2">
            <a:alphaModFix amt="18000"/>
          </a:blip>
          <a:srcRect b="0" l="0" r="0" t="0"/>
          <a:stretch/>
        </p:blipFill>
        <p:spPr>
          <a:xfrm>
            <a:off x="-13547" y="29730"/>
            <a:ext cx="9171091" cy="5158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Section Header">
  <p:cSld name="2_Section Header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49" name="Google Shape;49;p14"/>
          <p:cNvPicPr preferRelativeResize="0"/>
          <p:nvPr/>
        </p:nvPicPr>
        <p:blipFill rotWithShape="1">
          <a:blip r:embed="rId2">
            <a:alphaModFix/>
          </a:blip>
          <a:srcRect b="17301" l="0" r="37671" t="19020"/>
          <a:stretch/>
        </p:blipFill>
        <p:spPr>
          <a:xfrm>
            <a:off x="-7620" y="-59055"/>
            <a:ext cx="9151625" cy="525923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v2-Artboard 2" id="51" name="Google Shape;51;p15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25241" y="-12859"/>
            <a:ext cx="9194482" cy="5169217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teomewhy-logo-interrogacao-v01_Prancheta 1" id="52" name="Google Shape;52;p1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18097" y="4714399"/>
            <a:ext cx="514831" cy="438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53" name="Google Shape;53;p1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18406" y="4638202"/>
            <a:ext cx="1074647" cy="4381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1_Section Header" type="secHead">
  <p:cSld name="SECTION_HEADER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YT-capa-canal-fundo-v02" id="55" name="Google Shape;55;p16"/>
          <p:cNvPicPr preferRelativeResize="0"/>
          <p:nvPr/>
        </p:nvPicPr>
        <p:blipFill rotWithShape="1">
          <a:blip r:embed="rId2">
            <a:alphaModFix/>
          </a:blip>
          <a:srcRect b="0" l="49418" r="0" t="42987"/>
          <a:stretch/>
        </p:blipFill>
        <p:spPr>
          <a:xfrm>
            <a:off x="-20003" y="-7620"/>
            <a:ext cx="9183531" cy="51592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1"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tmw-slides-bg-Artboard 1" id="57" name="Google Shape;57;p17"/>
          <p:cNvPicPr preferRelativeResize="0"/>
          <p:nvPr/>
        </p:nvPicPr>
        <p:blipFill rotWithShape="1">
          <a:blip r:embed="rId2">
            <a:alphaModFix/>
          </a:blip>
          <a:srcRect b="0" l="0" r="0" t="0"/>
          <a:stretch/>
        </p:blipFill>
        <p:spPr>
          <a:xfrm>
            <a:off x="-7144" y="-4286"/>
            <a:ext cx="9158290" cy="51515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2_Título e conteúdo">
  <p:cSld name="2_Título e conteúdo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14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  <p:pic>
        <p:nvPicPr>
          <p:cNvPr id="16" name="Google Shape;16;p3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1">
  <p:cSld name="CUSTOM">
    <p:spTree>
      <p:nvGrpSpPr>
        <p:cNvPr id="17" name="Shape 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Google Shape;18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19" name="Google Shape;19;p4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2">
  <p:cSld name="CUSTOM_1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2" name="Google Shape;22;p5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796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">
  <p:cSld name="CUSTOM_2">
    <p:spTree>
      <p:nvGrpSpPr>
        <p:cNvPr id="23" name="Shape 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Google Shape;24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25" name="Google Shape;25;p6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3 1">
  <p:cSld name="CUSTOM_2_1">
    <p:spTree>
      <p:nvGrpSpPr>
        <p:cNvPr id="26" name="Shape 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Google Shape;27;p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8" name="Google Shape;28;p7"/>
          <p:cNvSpPr/>
          <p:nvPr/>
        </p:nvSpPr>
        <p:spPr>
          <a:xfrm>
            <a:off x="0" y="0"/>
            <a:ext cx="9144000" cy="5143500"/>
          </a:xfrm>
          <a:prstGeom prst="rect">
            <a:avLst/>
          </a:prstGeom>
          <a:solidFill>
            <a:schemeClr val="dk1"/>
          </a:solidFill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" name="Google Shape;29;p7"/>
          <p:cNvPicPr preferRelativeResize="0"/>
          <p:nvPr/>
        </p:nvPicPr>
        <p:blipFill rotWithShape="1">
          <a:blip r:embed="rId2">
            <a:alphaModFix/>
          </a:blip>
          <a:srcRect b="0" l="0" r="22696" t="0"/>
          <a:stretch/>
        </p:blipFill>
        <p:spPr>
          <a:xfrm>
            <a:off x="2075350" y="0"/>
            <a:ext cx="7068652" cy="5143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4">
  <p:cSld name="CUSTOM_3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2" name="Google Shape;32;p8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5">
  <p:cSld name="CUSTOM_4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5" name="Google Shape;35;p9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8" cy="51435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Layout personalizado 6">
  <p:cSld name="CUSTOM_5">
    <p:spTree>
      <p:nvGrpSpPr>
        <p:cNvPr id="36" name="Shape 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" name="Google Shape;37;p1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pic>
        <p:nvPicPr>
          <p:cNvPr id="38" name="Google Shape;38;p10"/>
          <p:cNvPicPr preferRelativeResize="0"/>
          <p:nvPr/>
        </p:nvPicPr>
        <p:blipFill>
          <a:blip r:embed="rId2">
            <a:alphaModFix/>
          </a:blip>
          <a:stretch>
            <a:fillRect/>
          </a:stretch>
        </p:blipFill>
        <p:spPr>
          <a:xfrm>
            <a:off x="0" y="0"/>
            <a:ext cx="9144003" cy="51434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3" Type="http://schemas.openxmlformats.org/officeDocument/2006/relationships/slideLayout" Target="../slideLayouts/slideLayout13.xml"/><Relationship Id="rId1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5" Type="http://schemas.openxmlformats.org/officeDocument/2006/relationships/slideLayout" Target="../slideLayouts/slideLayout15.xml"/><Relationship Id="rId14" Type="http://schemas.openxmlformats.org/officeDocument/2006/relationships/slideLayout" Target="../slideLayouts/slideLayout14.xml"/><Relationship Id="rId17" Type="http://schemas.openxmlformats.org/officeDocument/2006/relationships/slideLayout" Target="../slideLayouts/slideLayout17.xml"/><Relationship Id="rId16" Type="http://schemas.openxmlformats.org/officeDocument/2006/relationships/slideLayout" Target="../slideLayouts/slideLayout16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18" Type="http://schemas.openxmlformats.org/officeDocument/2006/relationships/theme" Target="../theme/theme2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r">
              <a:buNone/>
              <a:defRPr sz="1000">
                <a:solidFill>
                  <a:schemeClr val="dk2"/>
                </a:solidFill>
              </a:defRPr>
            </a:lvl1pPr>
            <a:lvl2pPr lvl="1" rtl="0" algn="r">
              <a:buNone/>
              <a:defRPr sz="1000">
                <a:solidFill>
                  <a:schemeClr val="dk2"/>
                </a:solidFill>
              </a:defRPr>
            </a:lvl2pPr>
            <a:lvl3pPr lvl="2" rtl="0" algn="r">
              <a:buNone/>
              <a:defRPr sz="1000">
                <a:solidFill>
                  <a:schemeClr val="dk2"/>
                </a:solidFill>
              </a:defRPr>
            </a:lvl3pPr>
            <a:lvl4pPr lvl="3" rtl="0" algn="r">
              <a:buNone/>
              <a:defRPr sz="1000">
                <a:solidFill>
                  <a:schemeClr val="dk2"/>
                </a:solidFill>
              </a:defRPr>
            </a:lvl4pPr>
            <a:lvl5pPr lvl="4" rtl="0" algn="r">
              <a:buNone/>
              <a:defRPr sz="1000">
                <a:solidFill>
                  <a:schemeClr val="dk2"/>
                </a:solidFill>
              </a:defRPr>
            </a:lvl5pPr>
            <a:lvl6pPr lvl="5" rtl="0" algn="r">
              <a:buNone/>
              <a:defRPr sz="1000">
                <a:solidFill>
                  <a:schemeClr val="dk2"/>
                </a:solidFill>
              </a:defRPr>
            </a:lvl6pPr>
            <a:lvl7pPr lvl="6" rtl="0" algn="r">
              <a:buNone/>
              <a:defRPr sz="1000">
                <a:solidFill>
                  <a:schemeClr val="dk2"/>
                </a:solidFill>
              </a:defRPr>
            </a:lvl7pPr>
            <a:lvl8pPr lvl="7" rtl="0" algn="r">
              <a:buNone/>
              <a:defRPr sz="1000">
                <a:solidFill>
                  <a:schemeClr val="dk2"/>
                </a:solidFill>
              </a:defRPr>
            </a:lvl8pPr>
            <a:lvl9pPr lvl="8" rtl="0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pt-BR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0" r:id="rId13"/>
    <p:sldLayoutId id="2147483661" r:id="rId14"/>
    <p:sldLayoutId id="2147483662" r:id="rId15"/>
    <p:sldLayoutId id="2147483663" r:id="rId16"/>
    <p:sldLayoutId id="2147483664" r:id="rId17"/>
  </p:sldLayoutIdLst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6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8.png"/><Relationship Id="rId4" Type="http://schemas.openxmlformats.org/officeDocument/2006/relationships/image" Target="../media/image14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.xml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00.xm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01.xml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159.png"/><Relationship Id="rId4" Type="http://schemas.openxmlformats.org/officeDocument/2006/relationships/hyperlink" Target="http://www.linkedin.com/in/teocalvo" TargetMode="External"/><Relationship Id="rId5" Type="http://schemas.openxmlformats.org/officeDocument/2006/relationships/image" Target="../media/image156.png"/><Relationship Id="rId6" Type="http://schemas.openxmlformats.org/officeDocument/2006/relationships/image" Target="../media/image152.png"/><Relationship Id="rId7" Type="http://schemas.openxmlformats.org/officeDocument/2006/relationships/image" Target="../media/image160.png"/><Relationship Id="rId8" Type="http://schemas.openxmlformats.org/officeDocument/2006/relationships/image" Target="../media/image154.png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3.xml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5.xml"/><Relationship Id="rId2" Type="http://schemas.openxmlformats.org/officeDocument/2006/relationships/notesSlide" Target="../notesSlides/notesSlide105.xml"/></Relationships>
</file>

<file path=ppt/slides/_rels/slide11.xml.rels><?xml version="1.0" encoding="UTF-8" standalone="yes"?><Relationships xmlns="http://schemas.openxmlformats.org/package/2006/relationships"><Relationship Id="rId10" Type="http://schemas.openxmlformats.org/officeDocument/2006/relationships/image" Target="../media/image41.png"/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33.png"/><Relationship Id="rId4" Type="http://schemas.openxmlformats.org/officeDocument/2006/relationships/image" Target="../media/image37.png"/><Relationship Id="rId9" Type="http://schemas.openxmlformats.org/officeDocument/2006/relationships/image" Target="../media/image43.png"/><Relationship Id="rId5" Type="http://schemas.openxmlformats.org/officeDocument/2006/relationships/image" Target="../media/image35.png"/><Relationship Id="rId6" Type="http://schemas.openxmlformats.org/officeDocument/2006/relationships/image" Target="../media/image36.png"/><Relationship Id="rId7" Type="http://schemas.openxmlformats.org/officeDocument/2006/relationships/image" Target="../media/image38.png"/><Relationship Id="rId8" Type="http://schemas.openxmlformats.org/officeDocument/2006/relationships/image" Target="../media/image4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2.png"/><Relationship Id="rId4" Type="http://schemas.openxmlformats.org/officeDocument/2006/relationships/image" Target="../media/image45.png"/><Relationship Id="rId5" Type="http://schemas.openxmlformats.org/officeDocument/2006/relationships/image" Target="../media/image46.png"/><Relationship Id="rId6" Type="http://schemas.openxmlformats.org/officeDocument/2006/relationships/image" Target="../media/image44.png"/><Relationship Id="rId7" Type="http://schemas.openxmlformats.org/officeDocument/2006/relationships/image" Target="../media/image48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52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38.png"/><Relationship Id="rId4" Type="http://schemas.openxmlformats.org/officeDocument/2006/relationships/image" Target="../media/image49.png"/><Relationship Id="rId9" Type="http://schemas.openxmlformats.org/officeDocument/2006/relationships/image" Target="../media/image42.png"/><Relationship Id="rId5" Type="http://schemas.openxmlformats.org/officeDocument/2006/relationships/image" Target="../media/image50.png"/><Relationship Id="rId6" Type="http://schemas.openxmlformats.org/officeDocument/2006/relationships/image" Target="../media/image47.png"/><Relationship Id="rId7" Type="http://schemas.openxmlformats.org/officeDocument/2006/relationships/image" Target="../media/image51.png"/><Relationship Id="rId8" Type="http://schemas.openxmlformats.org/officeDocument/2006/relationships/image" Target="../media/image56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53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55.png"/><Relationship Id="rId4" Type="http://schemas.openxmlformats.org/officeDocument/2006/relationships/image" Target="../media/image59.png"/><Relationship Id="rId9" Type="http://schemas.openxmlformats.org/officeDocument/2006/relationships/image" Target="../media/image67.png"/><Relationship Id="rId5" Type="http://schemas.openxmlformats.org/officeDocument/2006/relationships/image" Target="../media/image54.png"/><Relationship Id="rId6" Type="http://schemas.openxmlformats.org/officeDocument/2006/relationships/image" Target="../media/image57.png"/><Relationship Id="rId7" Type="http://schemas.openxmlformats.org/officeDocument/2006/relationships/image" Target="../media/image58.png"/><Relationship Id="rId8" Type="http://schemas.openxmlformats.org/officeDocument/2006/relationships/image" Target="../media/image60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1" Type="http://schemas.openxmlformats.org/officeDocument/2006/relationships/image" Target="../media/image24.png"/><Relationship Id="rId10" Type="http://schemas.openxmlformats.org/officeDocument/2006/relationships/image" Target="../media/image23.png"/><Relationship Id="rId13" Type="http://schemas.openxmlformats.org/officeDocument/2006/relationships/image" Target="../media/image22.png"/><Relationship Id="rId12" Type="http://schemas.openxmlformats.org/officeDocument/2006/relationships/image" Target="../media/image28.png"/><Relationship Id="rId1" Type="http://schemas.openxmlformats.org/officeDocument/2006/relationships/slideLayout" Target="../slideLayouts/slideLayout11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6.png"/><Relationship Id="rId4" Type="http://schemas.openxmlformats.org/officeDocument/2006/relationships/image" Target="../media/image21.png"/><Relationship Id="rId9" Type="http://schemas.openxmlformats.org/officeDocument/2006/relationships/image" Target="../media/image25.png"/><Relationship Id="rId5" Type="http://schemas.openxmlformats.org/officeDocument/2006/relationships/image" Target="../media/image17.png"/><Relationship Id="rId6" Type="http://schemas.openxmlformats.org/officeDocument/2006/relationships/image" Target="../media/image19.png"/><Relationship Id="rId7" Type="http://schemas.openxmlformats.org/officeDocument/2006/relationships/image" Target="../media/image31.png"/><Relationship Id="rId8" Type="http://schemas.openxmlformats.org/officeDocument/2006/relationships/image" Target="../media/image20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pt.wikipedia.org/wiki/Aprendizado_de_m%C3%A1quina" TargetMode="External"/><Relationship Id="rId4" Type="http://schemas.openxmlformats.org/officeDocument/2006/relationships/hyperlink" Target="https://www.britannica.com/technology/machine-learning" TargetMode="External"/><Relationship Id="rId5" Type="http://schemas.openxmlformats.org/officeDocument/2006/relationships/hyperlink" Target="https://books.google.com.br/books?id=Dn-Gdoh66sgC&amp;pg=PA89&amp;redir_esc=y#v=onepage&amp;q&amp;f=false" TargetMode="External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66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66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66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66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66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66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66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28.xml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29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27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7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72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1.xml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2.xm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33.xml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73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27.png"/><Relationship Id="rId4" Type="http://schemas.openxmlformats.org/officeDocument/2006/relationships/hyperlink" Target="https://github.com/TeoMeWhy/ml-4-poneis" TargetMode="External"/><Relationship Id="rId5" Type="http://schemas.openxmlformats.org/officeDocument/2006/relationships/hyperlink" Target="https://drive.google.com/drive/folders/1N3U_U_8QqbkN4FMMLYg-_iRSEDDYWMGI?usp=drive_link" TargetMode="External"/><Relationship Id="rId6" Type="http://schemas.openxmlformats.org/officeDocument/2006/relationships/hyperlink" Target="https://streamelements.com/teomewhy/store" TargetMode="External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80.png"/><Relationship Id="rId4" Type="http://schemas.openxmlformats.org/officeDocument/2006/relationships/image" Target="../media/image7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3.xm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4.xm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81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74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79.gif"/><Relationship Id="rId4" Type="http://schemas.openxmlformats.org/officeDocument/2006/relationships/image" Target="../media/image75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78.gif"/><Relationship Id="rId4" Type="http://schemas.openxmlformats.org/officeDocument/2006/relationships/image" Target="../media/image7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27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79.gif"/><Relationship Id="rId4" Type="http://schemas.openxmlformats.org/officeDocument/2006/relationships/image" Target="../media/image78.gif"/><Relationship Id="rId5" Type="http://schemas.openxmlformats.org/officeDocument/2006/relationships/image" Target="../media/image77.png"/><Relationship Id="rId6" Type="http://schemas.openxmlformats.org/officeDocument/2006/relationships/image" Target="../media/image75.png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91.png"/><Relationship Id="rId4" Type="http://schemas.openxmlformats.org/officeDocument/2006/relationships/image" Target="../media/image86.gif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2.xml"/><Relationship Id="rId3" Type="http://schemas.openxmlformats.org/officeDocument/2006/relationships/image" Target="../media/image92.gif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3.xml"/><Relationship Id="rId3" Type="http://schemas.openxmlformats.org/officeDocument/2006/relationships/image" Target="../media/image93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90.png"/><Relationship Id="rId7" Type="http://schemas.openxmlformats.org/officeDocument/2006/relationships/image" Target="../media/image100.png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4.xml"/><Relationship Id="rId3" Type="http://schemas.openxmlformats.org/officeDocument/2006/relationships/image" Target="../media/image89.png"/><Relationship Id="rId4" Type="http://schemas.openxmlformats.org/officeDocument/2006/relationships/image" Target="../media/image84.png"/><Relationship Id="rId5" Type="http://schemas.openxmlformats.org/officeDocument/2006/relationships/image" Target="../media/image85.png"/><Relationship Id="rId6" Type="http://schemas.openxmlformats.org/officeDocument/2006/relationships/image" Target="../media/image90.png"/><Relationship Id="rId7" Type="http://schemas.openxmlformats.org/officeDocument/2006/relationships/image" Target="../media/image100.png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5.xml"/><Relationship Id="rId3" Type="http://schemas.openxmlformats.org/officeDocument/2006/relationships/image" Target="../media/image134.gif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6.xm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96.png"/><Relationship Id="rId4" Type="http://schemas.openxmlformats.org/officeDocument/2006/relationships/image" Target="../media/image98.png"/><Relationship Id="rId5" Type="http://schemas.openxmlformats.org/officeDocument/2006/relationships/image" Target="../media/image111.png"/><Relationship Id="rId6" Type="http://schemas.openxmlformats.org/officeDocument/2006/relationships/image" Target="../media/image84.png"/><Relationship Id="rId7" Type="http://schemas.openxmlformats.org/officeDocument/2006/relationships/image" Target="../media/image85.png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101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97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7.png"/><Relationship Id="rId4" Type="http://schemas.openxmlformats.org/officeDocument/2006/relationships/image" Target="../media/image14.png"/><Relationship Id="rId5" Type="http://schemas.openxmlformats.org/officeDocument/2006/relationships/image" Target="../media/image34.png"/><Relationship Id="rId6" Type="http://schemas.openxmlformats.org/officeDocument/2006/relationships/image" Target="../media/image32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0.xml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102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99.png"/><Relationship Id="rId4" Type="http://schemas.openxmlformats.org/officeDocument/2006/relationships/image" Target="../media/image103.png"/><Relationship Id="rId5" Type="http://schemas.openxmlformats.org/officeDocument/2006/relationships/image" Target="../media/image104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3.xml"/><Relationship Id="rId3" Type="http://schemas.openxmlformats.org/officeDocument/2006/relationships/image" Target="../media/image104.png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64.xm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81.png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106.png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121.gif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116.gif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109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7.png"/><Relationship Id="rId4" Type="http://schemas.openxmlformats.org/officeDocument/2006/relationships/hyperlink" Target="https://apoia.se/teomewhy" TargetMode="External"/><Relationship Id="rId5" Type="http://schemas.openxmlformats.org/officeDocument/2006/relationships/hyperlink" Target="https://livepix.gg/teomewhy" TargetMode="External"/><Relationship Id="rId6" Type="http://schemas.openxmlformats.org/officeDocument/2006/relationships/hyperlink" Target="https://twitch.tv/teomewhy" TargetMode="External"/><Relationship Id="rId7" Type="http://schemas.openxmlformats.org/officeDocument/2006/relationships/hyperlink" Target="https://www.youtube.com/@teomewhy" TargetMode="External"/><Relationship Id="rId8" Type="http://schemas.openxmlformats.org/officeDocument/2006/relationships/hyperlink" Target="https://github.com/sponsors/TeoMeWhy" TargetMode="External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110.gif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1.xm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72.xm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73.xml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4.xml"/><Relationship Id="rId3" Type="http://schemas.openxmlformats.org/officeDocument/2006/relationships/image" Target="../media/image113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5.xml"/><Relationship Id="rId3" Type="http://schemas.openxmlformats.org/officeDocument/2006/relationships/image" Target="../media/image112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117.png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115.png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118.gif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79.xml"/><Relationship Id="rId3" Type="http://schemas.openxmlformats.org/officeDocument/2006/relationships/image" Target="../media/image1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27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0.xml"/><Relationship Id="rId3" Type="http://schemas.openxmlformats.org/officeDocument/2006/relationships/image" Target="../media/image130.png"/><Relationship Id="rId4" Type="http://schemas.openxmlformats.org/officeDocument/2006/relationships/image" Target="../media/image125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1.xml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2.xml"/><Relationship Id="rId3" Type="http://schemas.openxmlformats.org/officeDocument/2006/relationships/image" Target="../media/image120.gif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3.xml"/><Relationship Id="rId3" Type="http://schemas.openxmlformats.org/officeDocument/2006/relationships/image" Target="../media/image122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4.xml"/><Relationship Id="rId3" Type="http://schemas.openxmlformats.org/officeDocument/2006/relationships/image" Target="../media/image119.png"/><Relationship Id="rId4" Type="http://schemas.openxmlformats.org/officeDocument/2006/relationships/image" Target="../media/image123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5.xml"/><Relationship Id="rId3" Type="http://schemas.openxmlformats.org/officeDocument/2006/relationships/image" Target="../media/image123.png"/><Relationship Id="rId4" Type="http://schemas.openxmlformats.org/officeDocument/2006/relationships/image" Target="../media/image122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86.xml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7.xml"/><Relationship Id="rId3" Type="http://schemas.openxmlformats.org/officeDocument/2006/relationships/image" Target="../media/image126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8.xml"/><Relationship Id="rId3" Type="http://schemas.openxmlformats.org/officeDocument/2006/relationships/image" Target="../media/image129.png"/><Relationship Id="rId4" Type="http://schemas.openxmlformats.org/officeDocument/2006/relationships/image" Target="../media/image128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89.xml"/><Relationship Id="rId3" Type="http://schemas.openxmlformats.org/officeDocument/2006/relationships/image" Target="../media/image131.png"/><Relationship Id="rId4" Type="http://schemas.openxmlformats.org/officeDocument/2006/relationships/image" Target="../media/image12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7.png"/></Relationships>
</file>

<file path=ppt/slides/_rels/slide90.xml.rels><?xml version="1.0" encoding="UTF-8" standalone="yes"?><Relationships xmlns="http://schemas.openxmlformats.org/package/2006/relationships"><Relationship Id="rId10" Type="http://schemas.openxmlformats.org/officeDocument/2006/relationships/image" Target="../media/image139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0.xml"/><Relationship Id="rId3" Type="http://schemas.openxmlformats.org/officeDocument/2006/relationships/image" Target="../media/image132.png"/><Relationship Id="rId4" Type="http://schemas.openxmlformats.org/officeDocument/2006/relationships/image" Target="../media/image133.png"/><Relationship Id="rId9" Type="http://schemas.openxmlformats.org/officeDocument/2006/relationships/image" Target="../media/image140.png"/><Relationship Id="rId5" Type="http://schemas.openxmlformats.org/officeDocument/2006/relationships/image" Target="../media/image136.png"/><Relationship Id="rId6" Type="http://schemas.openxmlformats.org/officeDocument/2006/relationships/image" Target="../media/image137.png"/><Relationship Id="rId7" Type="http://schemas.openxmlformats.org/officeDocument/2006/relationships/image" Target="../media/image144.png"/><Relationship Id="rId8" Type="http://schemas.openxmlformats.org/officeDocument/2006/relationships/image" Target="../media/image141.png"/></Relationships>
</file>

<file path=ppt/slides/_rels/slide91.xml.rels><?xml version="1.0" encoding="UTF-8" standalone="yes"?><Relationships xmlns="http://schemas.openxmlformats.org/package/2006/relationships"><Relationship Id="rId10" Type="http://schemas.openxmlformats.org/officeDocument/2006/relationships/image" Target="../media/image155.png"/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142.png"/><Relationship Id="rId4" Type="http://schemas.openxmlformats.org/officeDocument/2006/relationships/image" Target="../media/image138.png"/><Relationship Id="rId9" Type="http://schemas.openxmlformats.org/officeDocument/2006/relationships/image" Target="../media/image150.png"/><Relationship Id="rId5" Type="http://schemas.openxmlformats.org/officeDocument/2006/relationships/image" Target="../media/image147.png"/><Relationship Id="rId6" Type="http://schemas.openxmlformats.org/officeDocument/2006/relationships/image" Target="../media/image145.png"/><Relationship Id="rId7" Type="http://schemas.openxmlformats.org/officeDocument/2006/relationships/image" Target="../media/image143.png"/><Relationship Id="rId8" Type="http://schemas.openxmlformats.org/officeDocument/2006/relationships/image" Target="../media/image153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2.xml"/><Relationship Id="rId3" Type="http://schemas.openxmlformats.org/officeDocument/2006/relationships/image" Target="../media/image146.png"/><Relationship Id="rId4" Type="http://schemas.openxmlformats.org/officeDocument/2006/relationships/image" Target="../media/image148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3.xml"/><Relationship Id="rId3" Type="http://schemas.openxmlformats.org/officeDocument/2006/relationships/image" Target="../media/image128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5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6.xml"/><Relationship Id="rId3" Type="http://schemas.openxmlformats.org/officeDocument/2006/relationships/image" Target="../media/image157.png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7.xml"/><Relationship Id="rId3" Type="http://schemas.openxmlformats.org/officeDocument/2006/relationships/image" Target="../media/image151.png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149.png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0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158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9"/>
          <p:cNvSpPr txBox="1"/>
          <p:nvPr>
            <p:ph idx="4294967295" type="ctrTitle"/>
          </p:nvPr>
        </p:nvSpPr>
        <p:spPr>
          <a:xfrm>
            <a:off x="1034344" y="610481"/>
            <a:ext cx="7196700" cy="1059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2600">
                <a:latin typeface="Montserrat Medium"/>
                <a:ea typeface="Montserrat Medium"/>
                <a:cs typeface="Montserrat Medium"/>
                <a:sym typeface="Montserrat Medium"/>
              </a:rPr>
              <a:t>Machine Learning para Pôneis</a:t>
            </a:r>
            <a:endParaRPr b="0" i="0" sz="26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  <a:p>
            <a:pPr indent="0" lvl="0" marL="0" marR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 sz="1500">
                <a:latin typeface="Montserrat Medium"/>
                <a:ea typeface="Montserrat Medium"/>
                <a:cs typeface="Montserrat Medium"/>
                <a:sym typeface="Montserrat Medium"/>
              </a:rPr>
              <a:t>Principais técnicas e métodos para Aprendizado de Máquina</a:t>
            </a:r>
            <a:endParaRPr b="0" i="0" sz="15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64" name="Google Shape;64;p19"/>
          <p:cNvSpPr txBox="1"/>
          <p:nvPr/>
        </p:nvSpPr>
        <p:spPr>
          <a:xfrm>
            <a:off x="1249204" y="4288631"/>
            <a:ext cx="27732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13</a:t>
            </a:r>
            <a:r>
              <a:rPr b="0" i="0" lang="pt-BR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/0</a:t>
            </a:r>
            <a:r>
              <a:rPr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5</a:t>
            </a:r>
            <a:r>
              <a:rPr b="0" i="0" lang="pt-BR" sz="15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/202</a:t>
            </a:r>
            <a:r>
              <a:rPr lang="pt-BR" sz="15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4</a:t>
            </a:r>
            <a:endParaRPr b="0" i="0" sz="15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omewhy-logo-v01" id="65" name="Google Shape;65;p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727394" y="2015504"/>
            <a:ext cx="2561888" cy="1631382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971156" y="2033701"/>
            <a:ext cx="3912018" cy="1594988"/>
          </a:xfrm>
          <a:prstGeom prst="rect">
            <a:avLst/>
          </a:prstGeom>
          <a:noFill/>
          <a:ln>
            <a:noFill/>
          </a:ln>
        </p:spPr>
      </p:pic>
      <p:sp>
        <p:nvSpPr>
          <p:cNvPr id="67" name="Google Shape;67;p19"/>
          <p:cNvSpPr txBox="1"/>
          <p:nvPr/>
        </p:nvSpPr>
        <p:spPr>
          <a:xfrm>
            <a:off x="2706050" y="4082575"/>
            <a:ext cx="5425500" cy="55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375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333333"/>
                </a:solidFill>
                <a:highlight>
                  <a:srgbClr val="FFFFFF"/>
                </a:highlight>
              </a:rPr>
              <a:t>Machine Learning para Pôneis</a:t>
            </a:r>
            <a:r>
              <a:rPr lang="pt-BR" sz="1000">
                <a:solidFill>
                  <a:srgbClr val="333333"/>
                </a:solidFill>
                <a:highlight>
                  <a:srgbClr val="FFFFFF"/>
                </a:highlight>
              </a:rPr>
              <a:t> © 2024 by Téo Calvo is licensed under CC BY-NC-SA 4.0.</a:t>
            </a:r>
            <a:endParaRPr sz="1000">
              <a:solidFill>
                <a:srgbClr val="333333"/>
              </a:solidFill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000">
                <a:solidFill>
                  <a:srgbClr val="333333"/>
                </a:solidFill>
                <a:highlight>
                  <a:srgbClr val="FFFFFF"/>
                </a:highlight>
              </a:rPr>
              <a:t>To view a copy of this license, visit https://creativecommons.org/licenses/by-nc-sa/4.0/</a:t>
            </a:r>
            <a:endParaRPr sz="10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8"/>
          <p:cNvSpPr txBox="1"/>
          <p:nvPr/>
        </p:nvSpPr>
        <p:spPr>
          <a:xfrm>
            <a:off x="284700" y="259725"/>
            <a:ext cx="8348700" cy="1000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6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Um pouco sobre a área de dados</a:t>
            </a:r>
            <a:endParaRPr sz="36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9" name="Google Shape;179;p28"/>
          <p:cNvSpPr txBox="1"/>
          <p:nvPr/>
        </p:nvSpPr>
        <p:spPr>
          <a:xfrm>
            <a:off x="298500" y="1802400"/>
            <a:ext cx="83211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Quando se fala em dados, qual a primeira coisa que vem na sua cabeça?</a:t>
            </a:r>
            <a:endParaRPr sz="17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0" name="Google Shape;180;p28"/>
          <p:cNvSpPr txBox="1"/>
          <p:nvPr/>
        </p:nvSpPr>
        <p:spPr>
          <a:xfrm>
            <a:off x="298500" y="2935150"/>
            <a:ext cx="753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Por que dados são importantes? Por que coletar dados?</a:t>
            </a:r>
            <a:endParaRPr sz="17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81" name="Google Shape;181;p28"/>
          <p:cNvSpPr txBox="1"/>
          <p:nvPr/>
        </p:nvSpPr>
        <p:spPr>
          <a:xfrm>
            <a:off x="298500" y="4067900"/>
            <a:ext cx="7538400" cy="4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Que tipo de uso de dados você conhece?</a:t>
            </a:r>
            <a:endParaRPr sz="17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2" name="Shape 1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3" name="Google Shape;1383;p118"/>
          <p:cNvSpPr txBox="1"/>
          <p:nvPr/>
        </p:nvSpPr>
        <p:spPr>
          <a:xfrm>
            <a:off x="521503" y="416725"/>
            <a:ext cx="509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Área sob a Curva ROC (AUC)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1384" name="Google Shape;1384;p118"/>
          <p:cNvSpPr txBox="1"/>
          <p:nvPr/>
        </p:nvSpPr>
        <p:spPr>
          <a:xfrm>
            <a:off x="1504050" y="2371650"/>
            <a:ext cx="6135900" cy="63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latin typeface="Roboto"/>
                <a:ea typeface="Roboto"/>
                <a:cs typeface="Roboto"/>
                <a:sym typeface="Roboto"/>
              </a:rPr>
              <a:t>Sensibilidade x Especificidade</a:t>
            </a:r>
            <a:endParaRPr sz="30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8" name="Shape 13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9" name="Google Shape;1389;p1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90" name="Google Shape;1390;p119"/>
          <p:cNvSpPr txBox="1"/>
          <p:nvPr/>
        </p:nvSpPr>
        <p:spPr>
          <a:xfrm>
            <a:off x="184175" y="157850"/>
            <a:ext cx="4110900" cy="646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Projeto</a:t>
            </a:r>
            <a:endParaRPr sz="3000">
              <a:solidFill>
                <a:srgbClr val="F3F3F3"/>
              </a:solidFill>
            </a:endParaRPr>
          </a:p>
        </p:txBody>
      </p:sp>
      <p:sp>
        <p:nvSpPr>
          <p:cNvPr id="1391" name="Google Shape;1391;p119"/>
          <p:cNvSpPr txBox="1"/>
          <p:nvPr/>
        </p:nvSpPr>
        <p:spPr>
          <a:xfrm>
            <a:off x="311700" y="1985150"/>
            <a:ext cx="4110900" cy="203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000">
                <a:solidFill>
                  <a:srgbClr val="F3F3F3"/>
                </a:solidFill>
              </a:rPr>
              <a:t>Como prever Churn de usuários do nosso canal?</a:t>
            </a:r>
            <a:endParaRPr sz="3000">
              <a:solidFill>
                <a:srgbClr val="F3F3F3"/>
              </a:solidFill>
            </a:endParaRPr>
          </a:p>
        </p:txBody>
      </p:sp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95" name="Shape 1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6" name="Google Shape;1396;p120"/>
          <p:cNvSpPr txBox="1"/>
          <p:nvPr/>
        </p:nvSpPr>
        <p:spPr>
          <a:xfrm>
            <a:off x="13056" y="1"/>
            <a:ext cx="1095600" cy="9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0"/>
              <a:buFont typeface="Arial"/>
              <a:buNone/>
            </a:pPr>
            <a:r>
              <a:rPr b="0" i="0" lang="pt-BR" sz="80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rPr>
              <a:t>Big</a:t>
            </a:r>
            <a:endParaRPr b="0" i="0" sz="145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397" name="Google Shape;1397;p1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46050" y="0"/>
            <a:ext cx="9247774" cy="4351150"/>
          </a:xfrm>
          <a:prstGeom prst="rect">
            <a:avLst/>
          </a:prstGeom>
          <a:noFill/>
          <a:ln>
            <a:noFill/>
          </a:ln>
        </p:spPr>
      </p:pic>
      <p:sp>
        <p:nvSpPr>
          <p:cNvPr id="1398" name="Google Shape;1398;p120"/>
          <p:cNvSpPr/>
          <p:nvPr/>
        </p:nvSpPr>
        <p:spPr>
          <a:xfrm>
            <a:off x="264328" y="1610550"/>
            <a:ext cx="2614800" cy="473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pt-BR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stories need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399" name="Google Shape;1399;p120"/>
          <p:cNvSpPr txBox="1"/>
          <p:nvPr/>
        </p:nvSpPr>
        <p:spPr>
          <a:xfrm>
            <a:off x="264328" y="599813"/>
            <a:ext cx="22005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500"/>
              <a:buFont typeface="Arial"/>
              <a:buNone/>
            </a:pPr>
            <a:r>
              <a:rPr b="0" i="0" lang="pt-BR" sz="725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“Big </a:t>
            </a:r>
            <a:endParaRPr b="0" i="0" sz="725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0" name="Google Shape;1400;p120"/>
          <p:cNvSpPr/>
          <p:nvPr/>
        </p:nvSpPr>
        <p:spPr>
          <a:xfrm>
            <a:off x="461778" y="2044343"/>
            <a:ext cx="3024600" cy="8193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100"/>
              <a:buFont typeface="Arial"/>
              <a:buNone/>
            </a:pPr>
            <a:r>
              <a:rPr b="1" i="0" lang="pt-BR" sz="6050" u="none" cap="none" strike="noStrike">
                <a:solidFill>
                  <a:srgbClr val="3C78D8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human</a:t>
            </a:r>
            <a:endParaRPr b="1" i="0" sz="6050" u="none" cap="none" strike="noStrike">
              <a:solidFill>
                <a:srgbClr val="3C78D8"/>
              </a:solidFill>
              <a:latin typeface="Helvetica Neue"/>
              <a:ea typeface="Helvetica Neue"/>
              <a:cs typeface="Helvetica Neue"/>
              <a:sym typeface="Helvetica Neue"/>
            </a:endParaRPr>
          </a:p>
        </p:txBody>
      </p:sp>
      <p:sp>
        <p:nvSpPr>
          <p:cNvPr id="1401" name="Google Shape;1401;p120"/>
          <p:cNvSpPr/>
          <p:nvPr/>
        </p:nvSpPr>
        <p:spPr>
          <a:xfrm>
            <a:off x="81810" y="2897468"/>
            <a:ext cx="2200500" cy="5886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7000"/>
              <a:buFont typeface="Arial"/>
              <a:buNone/>
            </a:pPr>
            <a:r>
              <a:rPr b="0" i="0" lang="pt-BR" sz="3500" u="none" cap="none" strike="noStrike">
                <a:solidFill>
                  <a:srgbClr val="333333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stakes”</a:t>
            </a:r>
            <a:endParaRPr b="0" i="0" sz="35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402" name="Google Shape;1402;p120"/>
          <p:cNvSpPr/>
          <p:nvPr/>
        </p:nvSpPr>
        <p:spPr>
          <a:xfrm>
            <a:off x="1068025" y="3486074"/>
            <a:ext cx="18861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675" lIns="91425" spcFirstLastPara="1" rIns="91425" wrap="square" tIns="456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4400"/>
              <a:buFont typeface="Arial"/>
              <a:buNone/>
            </a:pPr>
            <a:r>
              <a:rPr b="0" i="0" lang="pt-BR" sz="22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rPr>
              <a:t>Aaron Swartz</a:t>
            </a:r>
            <a:endParaRPr b="0" i="0" sz="2200" u="none" cap="none" strike="noStrike">
              <a:solidFill>
                <a:srgbClr val="000000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1403" name="Google Shape;1403;p120"/>
          <p:cNvGrpSpPr/>
          <p:nvPr/>
        </p:nvGrpSpPr>
        <p:grpSpPr>
          <a:xfrm>
            <a:off x="4841114" y="4627250"/>
            <a:ext cx="1711786" cy="321088"/>
            <a:chOff x="3436149" y="5025589"/>
            <a:chExt cx="1887305" cy="354011"/>
          </a:xfrm>
        </p:grpSpPr>
        <p:sp>
          <p:nvSpPr>
            <p:cNvPr id="1404" name="Google Shape;1404;p120"/>
            <p:cNvSpPr txBox="1"/>
            <p:nvPr/>
          </p:nvSpPr>
          <p:spPr>
            <a:xfrm>
              <a:off x="3790154" y="5025589"/>
              <a:ext cx="1533300" cy="354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3F3F3"/>
                  </a:solidFill>
                  <a:uFill>
                    <a:noFill/>
                  </a:uFill>
                  <a:latin typeface="Montserrat"/>
                  <a:ea typeface="Montserrat"/>
                  <a:cs typeface="Montserrat"/>
                  <a:sym typeface="Montserrat"/>
                  <a:hlinkClick r:id="rId4">
                    <a:extLst>
                      <a:ext uri="{A12FA001-AC4F-418D-AE19-62706E023703}">
                        <ahyp:hlinkClr val="tx"/>
                      </a:ext>
                    </a:extLst>
                  </a:hlinkClick>
                </a:rPr>
                <a:t>/teocalvo</a:t>
              </a:r>
              <a:endParaRPr b="1" i="0" sz="16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05" name="Google Shape;1405;p120"/>
            <p:cNvPicPr preferRelativeResize="0"/>
            <p:nvPr/>
          </p:nvPicPr>
          <p:blipFill rotWithShape="1">
            <a:blip r:embed="rId5">
              <a:alphaModFix/>
            </a:blip>
            <a:srcRect b="0" l="0" r="0" t="0"/>
            <a:stretch/>
          </p:blipFill>
          <p:spPr>
            <a:xfrm>
              <a:off x="3436149" y="5025599"/>
              <a:ext cx="354001" cy="35400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6" name="Google Shape;1406;p120"/>
          <p:cNvGrpSpPr/>
          <p:nvPr/>
        </p:nvGrpSpPr>
        <p:grpSpPr>
          <a:xfrm>
            <a:off x="7307476" y="4627063"/>
            <a:ext cx="2562638" cy="331001"/>
            <a:chOff x="7131625" y="5020134"/>
            <a:chExt cx="2825400" cy="364941"/>
          </a:xfrm>
        </p:grpSpPr>
        <p:sp>
          <p:nvSpPr>
            <p:cNvPr id="1407" name="Google Shape;1407;p120"/>
            <p:cNvSpPr txBox="1"/>
            <p:nvPr/>
          </p:nvSpPr>
          <p:spPr>
            <a:xfrm>
              <a:off x="7485625" y="5049900"/>
              <a:ext cx="2471400" cy="3054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10575" lIns="110575" spcFirstLastPara="1" rIns="110575" wrap="square" tIns="1105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800"/>
                <a:buFont typeface="Arial"/>
                <a:buNone/>
              </a:pPr>
              <a:r>
                <a:rPr b="1" i="0" lang="pt-BR" sz="1600" u="none" cap="none" strike="noStrike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/teomewhy</a:t>
              </a:r>
              <a:endParaRPr b="1" i="0" sz="16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pic>
          <p:nvPicPr>
            <p:cNvPr id="1408" name="Google Shape;1408;p120"/>
            <p:cNvPicPr preferRelativeResize="0"/>
            <p:nvPr/>
          </p:nvPicPr>
          <p:blipFill rotWithShape="1">
            <a:blip r:embed="rId6">
              <a:alphaModFix/>
            </a:blip>
            <a:srcRect b="0" l="0" r="0" t="0"/>
            <a:stretch/>
          </p:blipFill>
          <p:spPr>
            <a:xfrm>
              <a:off x="7131625" y="5020134"/>
              <a:ext cx="354000" cy="364941"/>
            </a:xfrm>
            <a:prstGeom prst="rect">
              <a:avLst/>
            </a:prstGeom>
            <a:noFill/>
            <a:ln>
              <a:noFill/>
            </a:ln>
          </p:spPr>
        </p:pic>
      </p:grpSp>
      <p:grpSp>
        <p:nvGrpSpPr>
          <p:cNvPr id="1409" name="Google Shape;1409;p120"/>
          <p:cNvGrpSpPr/>
          <p:nvPr/>
        </p:nvGrpSpPr>
        <p:grpSpPr>
          <a:xfrm>
            <a:off x="227966" y="4627253"/>
            <a:ext cx="1999084" cy="321101"/>
            <a:chOff x="151766" y="4779653"/>
            <a:chExt cx="1999084" cy="321101"/>
          </a:xfrm>
        </p:grpSpPr>
        <p:pic>
          <p:nvPicPr>
            <p:cNvPr id="1410" name="Google Shape;1410;p120"/>
            <p:cNvPicPr preferRelativeResize="0"/>
            <p:nvPr/>
          </p:nvPicPr>
          <p:blipFill>
            <a:blip r:embed="rId7">
              <a:alphaModFix/>
            </a:blip>
            <a:stretch>
              <a:fillRect/>
            </a:stretch>
          </p:blipFill>
          <p:spPr>
            <a:xfrm>
              <a:off x="151766" y="4779653"/>
              <a:ext cx="394861" cy="32110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1" name="Google Shape;1411;p120"/>
            <p:cNvSpPr txBox="1"/>
            <p:nvPr/>
          </p:nvSpPr>
          <p:spPr>
            <a:xfrm>
              <a:off x="509550" y="4779700"/>
              <a:ext cx="16413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lang="pt-BR" sz="16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@teomewhy</a:t>
              </a:r>
              <a:endParaRPr b="1" i="0" sz="18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1412" name="Google Shape;1412;p120"/>
          <p:cNvGrpSpPr/>
          <p:nvPr/>
        </p:nvGrpSpPr>
        <p:grpSpPr>
          <a:xfrm>
            <a:off x="2395600" y="4590375"/>
            <a:ext cx="1895850" cy="394850"/>
            <a:chOff x="2319400" y="4742775"/>
            <a:chExt cx="1895850" cy="394850"/>
          </a:xfrm>
        </p:grpSpPr>
        <p:pic>
          <p:nvPicPr>
            <p:cNvPr id="1413" name="Google Shape;1413;p120"/>
            <p:cNvPicPr preferRelativeResize="0"/>
            <p:nvPr/>
          </p:nvPicPr>
          <p:blipFill>
            <a:blip r:embed="rId8">
              <a:alphaModFix/>
            </a:blip>
            <a:stretch>
              <a:fillRect/>
            </a:stretch>
          </p:blipFill>
          <p:spPr>
            <a:xfrm>
              <a:off x="2319400" y="4742775"/>
              <a:ext cx="394850" cy="39485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1414" name="Google Shape;1414;p120"/>
            <p:cNvSpPr txBox="1"/>
            <p:nvPr/>
          </p:nvSpPr>
          <p:spPr>
            <a:xfrm>
              <a:off x="2677150" y="4779700"/>
              <a:ext cx="1538100" cy="3210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45675" lIns="91425" spcFirstLastPara="1" rIns="91425" wrap="square" tIns="45675">
              <a:noAutofit/>
            </a:bodyPr>
            <a:lstStyle/>
            <a:p>
              <a:pPr indent="0" lvl="0" marL="0" marR="0" rtl="0" algn="l">
                <a:lnSpc>
                  <a:spcPct val="115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400"/>
                <a:buFont typeface="Arial"/>
                <a:buNone/>
              </a:pPr>
              <a:r>
                <a:rPr b="1" lang="pt-BR" sz="1600">
                  <a:solidFill>
                    <a:srgbClr val="F3F3F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@teomewhy</a:t>
              </a:r>
              <a:endParaRPr b="1" i="0" sz="1600" u="none" cap="none" strike="noStrike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18" name="Shape 1418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2" name="Shape 1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3" name="Google Shape;1423;p12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="0">
  <p:cSld>
    <p:spTree>
      <p:nvGrpSpPr>
        <p:cNvPr id="1427" name="Shape 1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8" name="Google Shape;1428;p123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5" name="Shape 1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6" name="Google Shape;186;p29"/>
          <p:cNvSpPr txBox="1"/>
          <p:nvPr/>
        </p:nvSpPr>
        <p:spPr>
          <a:xfrm>
            <a:off x="226013" y="263087"/>
            <a:ext cx="5861100" cy="683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Coleta de dados</a:t>
            </a:r>
            <a:endParaRPr sz="43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87" name="Google Shape;187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08582" y="2684394"/>
            <a:ext cx="723389" cy="723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29"/>
          <p:cNvPicPr preferRelativeResize="0"/>
          <p:nvPr/>
        </p:nvPicPr>
        <p:blipFill rotWithShape="1">
          <a:blip r:embed="rId4">
            <a:alphaModFix/>
          </a:blip>
          <a:srcRect b="15916" l="15733" r="15561" t="15772"/>
          <a:stretch/>
        </p:blipFill>
        <p:spPr>
          <a:xfrm>
            <a:off x="5785949" y="3355902"/>
            <a:ext cx="923514" cy="8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456740" y="3464622"/>
            <a:ext cx="723389" cy="7233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90" name="Google Shape;19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106515" y="4172363"/>
            <a:ext cx="868375" cy="86837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1" name="Google Shape;191;p29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3934999" y="2080816"/>
            <a:ext cx="1123604" cy="1123622"/>
          </a:xfrm>
          <a:prstGeom prst="rect">
            <a:avLst/>
          </a:prstGeom>
          <a:noFill/>
          <a:ln>
            <a:noFill/>
          </a:ln>
        </p:spPr>
      </p:pic>
      <p:pic>
        <p:nvPicPr>
          <p:cNvPr id="192" name="Google Shape;192;p2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422140" y="2648140"/>
            <a:ext cx="1061197" cy="795898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08583" y="1261488"/>
            <a:ext cx="723386" cy="723387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 rotWithShape="1">
          <a:blip r:embed="rId10">
            <a:alphaModFix/>
          </a:blip>
          <a:srcRect b="15117" l="8255" r="6281" t="11174"/>
          <a:stretch/>
        </p:blipFill>
        <p:spPr>
          <a:xfrm>
            <a:off x="7422140" y="1165537"/>
            <a:ext cx="1061198" cy="91528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95" name="Google Shape;195;p29"/>
          <p:cNvCxnSpPr>
            <a:endCxn id="191" idx="2"/>
          </p:cNvCxnSpPr>
          <p:nvPr/>
        </p:nvCxnSpPr>
        <p:spPr>
          <a:xfrm rot="10800000">
            <a:off x="4496801" y="3204438"/>
            <a:ext cx="0" cy="8574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96" name="Google Shape;196;p29"/>
          <p:cNvSpPr txBox="1"/>
          <p:nvPr/>
        </p:nvSpPr>
        <p:spPr>
          <a:xfrm>
            <a:off x="3934981" y="1131841"/>
            <a:ext cx="1123800" cy="1062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Banco de Dados</a:t>
            </a:r>
            <a:endParaRPr sz="1900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197" name="Google Shape;197;p29"/>
          <p:cNvCxnSpPr/>
          <p:nvPr/>
        </p:nvCxnSpPr>
        <p:spPr>
          <a:xfrm flipH="1" rot="10800000">
            <a:off x="3122634" y="3131414"/>
            <a:ext cx="862200" cy="4782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8" name="Google Shape;198;p29"/>
          <p:cNvCxnSpPr>
            <a:endCxn id="191" idx="1"/>
          </p:cNvCxnSpPr>
          <p:nvPr/>
        </p:nvCxnSpPr>
        <p:spPr>
          <a:xfrm flipH="1" rot="10800000">
            <a:off x="1613899" y="2642627"/>
            <a:ext cx="2321100" cy="3999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99" name="Google Shape;199;p29"/>
          <p:cNvCxnSpPr/>
          <p:nvPr/>
        </p:nvCxnSpPr>
        <p:spPr>
          <a:xfrm>
            <a:off x="1398104" y="1832488"/>
            <a:ext cx="2550600" cy="5367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0" name="Google Shape;200;p29"/>
          <p:cNvCxnSpPr/>
          <p:nvPr/>
        </p:nvCxnSpPr>
        <p:spPr>
          <a:xfrm rot="10800000">
            <a:off x="4974798" y="3065326"/>
            <a:ext cx="1070700" cy="3993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1" name="Google Shape;201;p29"/>
          <p:cNvCxnSpPr>
            <a:endCxn id="191" idx="3"/>
          </p:cNvCxnSpPr>
          <p:nvPr/>
        </p:nvCxnSpPr>
        <p:spPr>
          <a:xfrm rot="10800000">
            <a:off x="5058604" y="2642627"/>
            <a:ext cx="2430900" cy="3030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02" name="Google Shape;202;p29"/>
          <p:cNvCxnSpPr/>
          <p:nvPr/>
        </p:nvCxnSpPr>
        <p:spPr>
          <a:xfrm flipH="1">
            <a:off x="5017122" y="1957714"/>
            <a:ext cx="2530800" cy="393600"/>
          </a:xfrm>
          <a:prstGeom prst="straightConnector1">
            <a:avLst/>
          </a:prstGeom>
          <a:noFill/>
          <a:ln cap="flat" cmpd="sng" w="28575">
            <a:solidFill>
              <a:srgbClr val="EFEFE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6" name="Shape 2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7" name="Google Shape;207;p30"/>
          <p:cNvSpPr txBox="1"/>
          <p:nvPr/>
        </p:nvSpPr>
        <p:spPr>
          <a:xfrm>
            <a:off x="141124" y="170900"/>
            <a:ext cx="73680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 fontScale="70000"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43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Coleta de dados (pesquisa e censo)</a:t>
            </a:r>
            <a:endParaRPr sz="4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08" name="Google Shape;208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4358" y="1321086"/>
            <a:ext cx="3832059" cy="1016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209" name="Google Shape;209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24358" y="3766024"/>
            <a:ext cx="3012334" cy="7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0" name="Google Shape;210;p30"/>
          <p:cNvPicPr preferRelativeResize="0"/>
          <p:nvPr/>
        </p:nvPicPr>
        <p:blipFill rotWithShape="1">
          <a:blip r:embed="rId5">
            <a:alphaModFix/>
          </a:blip>
          <a:srcRect b="8159" l="22372" r="16618" t="8576"/>
          <a:stretch/>
        </p:blipFill>
        <p:spPr>
          <a:xfrm>
            <a:off x="5671452" y="2737204"/>
            <a:ext cx="2027870" cy="1845136"/>
          </a:xfrm>
          <a:prstGeom prst="rect">
            <a:avLst/>
          </a:prstGeom>
          <a:noFill/>
          <a:ln>
            <a:noFill/>
          </a:ln>
        </p:spPr>
      </p:pic>
      <p:pic>
        <p:nvPicPr>
          <p:cNvPr id="211" name="Google Shape;211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4358" y="2677600"/>
            <a:ext cx="3253535" cy="783201"/>
          </a:xfrm>
          <a:prstGeom prst="rect">
            <a:avLst/>
          </a:prstGeom>
          <a:noFill/>
          <a:ln>
            <a:noFill/>
          </a:ln>
        </p:spPr>
      </p:pic>
      <p:pic>
        <p:nvPicPr>
          <p:cNvPr id="212" name="Google Shape;212;p30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719704" y="920956"/>
            <a:ext cx="4170071" cy="1816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Google Shape;217;p31"/>
          <p:cNvSpPr txBox="1"/>
          <p:nvPr/>
        </p:nvSpPr>
        <p:spPr>
          <a:xfrm>
            <a:off x="134050" y="1036800"/>
            <a:ext cx="4741500" cy="338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Previsão de vendas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Tempo de garantia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Limite de crédito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Manutenção de equipamento industrial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Recomendação de produtos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SzPts val="1600"/>
              <a:buFont typeface="Montserrat"/>
              <a:buChar char="●"/>
            </a:pPr>
            <a:r>
              <a:rPr lang="pt-BR" sz="1600">
                <a:latin typeface="Montserrat"/>
                <a:ea typeface="Montserrat"/>
                <a:cs typeface="Montserrat"/>
                <a:sym typeface="Montserrat"/>
              </a:rPr>
              <a:t>Definição de metas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Processamento de Linguagem Natural</a:t>
            </a:r>
            <a:endParaRPr sz="16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8" name="Google Shape;218;p31"/>
          <p:cNvSpPr txBox="1"/>
          <p:nvPr/>
        </p:nvSpPr>
        <p:spPr>
          <a:xfrm>
            <a:off x="4875400" y="1036800"/>
            <a:ext cx="4219500" cy="387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Conhecer diferentes grupos de clientes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Validar produtos com usuários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Entender sazonalidade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Visão computacional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Performance de atletas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Montserrat"/>
              <a:buChar char="●"/>
            </a:pPr>
            <a:r>
              <a:rPr lang="pt-BR" sz="1600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rPr>
              <a:t>Eficácia de vacinas e medicamentos</a:t>
            </a:r>
            <a:endParaRPr sz="16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19" name="Google Shape;219;p31"/>
          <p:cNvSpPr/>
          <p:nvPr/>
        </p:nvSpPr>
        <p:spPr>
          <a:xfrm>
            <a:off x="1362300" y="4556475"/>
            <a:ext cx="6419400" cy="476100"/>
          </a:xfrm>
          <a:prstGeom prst="roundRect">
            <a:avLst>
              <a:gd fmla="val 50000" name="adj"/>
            </a:avLst>
          </a:prstGeom>
          <a:solidFill>
            <a:srgbClr val="E7E6E6"/>
          </a:solidFill>
          <a:ln cap="flat" cmpd="sng" w="28575">
            <a:solidFill>
              <a:srgbClr val="44546A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2500">
                <a:latin typeface="Montserrat"/>
                <a:ea typeface="Montserrat"/>
                <a:cs typeface="Montserrat"/>
                <a:sym typeface="Montserrat"/>
              </a:rPr>
              <a:t>Tomar melhores decisões</a:t>
            </a:r>
            <a:endParaRPr b="1" sz="25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20" name="Google Shape;220;p31"/>
          <p:cNvSpPr txBox="1"/>
          <p:nvPr/>
        </p:nvSpPr>
        <p:spPr>
          <a:xfrm>
            <a:off x="141124" y="170900"/>
            <a:ext cx="7368000" cy="783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latin typeface="Montserrat"/>
                <a:ea typeface="Montserrat"/>
                <a:cs typeface="Montserrat"/>
                <a:sym typeface="Montserrat"/>
              </a:rPr>
              <a:t>Possibilidades em dados</a:t>
            </a:r>
            <a:endParaRPr sz="3300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4" name="Shape 2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5" name="Google Shape;225;p32"/>
          <p:cNvPicPr preferRelativeResize="0"/>
          <p:nvPr/>
        </p:nvPicPr>
        <p:blipFill rotWithShape="1">
          <a:blip r:embed="rId3">
            <a:alphaModFix/>
          </a:blip>
          <a:srcRect b="0" l="0" r="9428" t="0"/>
          <a:stretch/>
        </p:blipFill>
        <p:spPr>
          <a:xfrm>
            <a:off x="714375" y="0"/>
            <a:ext cx="6987726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9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0" name="Google Shape;230;p33"/>
          <p:cNvGrpSpPr/>
          <p:nvPr/>
        </p:nvGrpSpPr>
        <p:grpSpPr>
          <a:xfrm>
            <a:off x="4583784" y="841226"/>
            <a:ext cx="4573254" cy="2125051"/>
            <a:chOff x="6054975" y="729600"/>
            <a:chExt cx="5565600" cy="2736000"/>
          </a:xfrm>
        </p:grpSpPr>
        <p:sp>
          <p:nvSpPr>
            <p:cNvPr id="231" name="Google Shape;231;p33"/>
            <p:cNvSpPr/>
            <p:nvPr/>
          </p:nvSpPr>
          <p:spPr>
            <a:xfrm>
              <a:off x="6054975" y="729600"/>
              <a:ext cx="5565600" cy="2736000"/>
            </a:xfrm>
            <a:prstGeom prst="roundRect">
              <a:avLst>
                <a:gd fmla="val 803" name="adj"/>
              </a:avLst>
            </a:prstGeom>
            <a:solidFill>
              <a:srgbClr val="D9D2E9"/>
            </a:solidFill>
            <a:ln>
              <a:noFill/>
            </a:ln>
          </p:spPr>
          <p:txBody>
            <a:bodyPr anchorCtr="0" anchor="ctr" bIns="91425" lIns="91425" spcFirstLastPara="1" rIns="91425" wrap="square" tIns="91425">
              <a:noAutofit/>
            </a:bodyPr>
            <a:lstStyle/>
            <a:p>
              <a:pPr indent="0" lvl="0" marL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/>
            </a:p>
          </p:txBody>
        </p:sp>
        <p:sp>
          <p:nvSpPr>
            <p:cNvPr id="232" name="Google Shape;232;p33"/>
            <p:cNvSpPr txBox="1"/>
            <p:nvPr/>
          </p:nvSpPr>
          <p:spPr>
            <a:xfrm>
              <a:off x="8044950" y="2719800"/>
              <a:ext cx="3446700" cy="673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200">
                  <a:solidFill>
                    <a:srgbClr val="20124D"/>
                  </a:solidFill>
                </a:rPr>
                <a:t>Análise de Dados</a:t>
              </a:r>
              <a:endParaRPr sz="2200">
                <a:solidFill>
                  <a:srgbClr val="20124D"/>
                </a:solidFill>
              </a:endParaRPr>
            </a:p>
          </p:txBody>
        </p:sp>
      </p:grpSp>
      <p:sp>
        <p:nvSpPr>
          <p:cNvPr id="233" name="Google Shape;233;p33"/>
          <p:cNvSpPr/>
          <p:nvPr/>
        </p:nvSpPr>
        <p:spPr>
          <a:xfrm>
            <a:off x="4583530" y="2966035"/>
            <a:ext cx="4572900" cy="2184000"/>
          </a:xfrm>
          <a:prstGeom prst="roundRect">
            <a:avLst>
              <a:gd fmla="val 803" name="adj"/>
            </a:avLst>
          </a:prstGeom>
          <a:solidFill>
            <a:srgbClr val="FCE5CD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p33"/>
          <p:cNvSpPr txBox="1"/>
          <p:nvPr/>
        </p:nvSpPr>
        <p:spPr>
          <a:xfrm>
            <a:off x="6198622" y="4556225"/>
            <a:ext cx="27756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7F6000"/>
                </a:solidFill>
              </a:rPr>
              <a:t>Ciência de Dados</a:t>
            </a:r>
            <a:endParaRPr sz="2200">
              <a:solidFill>
                <a:srgbClr val="7F6000"/>
              </a:solidFill>
            </a:endParaRPr>
          </a:p>
        </p:txBody>
      </p:sp>
      <p:sp>
        <p:nvSpPr>
          <p:cNvPr id="235" name="Google Shape;235;p33"/>
          <p:cNvSpPr/>
          <p:nvPr/>
        </p:nvSpPr>
        <p:spPr>
          <a:xfrm>
            <a:off x="-46050" y="841175"/>
            <a:ext cx="4632000" cy="4308900"/>
          </a:xfrm>
          <a:prstGeom prst="roundRect">
            <a:avLst>
              <a:gd fmla="val 0" name="adj"/>
            </a:avLst>
          </a:prstGeom>
          <a:solidFill>
            <a:srgbClr val="CFE2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6" name="Google Shape;236;p33"/>
          <p:cNvSpPr txBox="1"/>
          <p:nvPr/>
        </p:nvSpPr>
        <p:spPr>
          <a:xfrm>
            <a:off x="660900" y="4556225"/>
            <a:ext cx="3186000" cy="5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2200">
                <a:solidFill>
                  <a:srgbClr val="073763"/>
                </a:solidFill>
              </a:rPr>
              <a:t>Engenharia de dados</a:t>
            </a:r>
            <a:endParaRPr sz="2200">
              <a:solidFill>
                <a:srgbClr val="073763"/>
              </a:solidFill>
            </a:endParaRPr>
          </a:p>
        </p:txBody>
      </p:sp>
      <p:grpSp>
        <p:nvGrpSpPr>
          <p:cNvPr id="237" name="Google Shape;237;p33"/>
          <p:cNvGrpSpPr/>
          <p:nvPr/>
        </p:nvGrpSpPr>
        <p:grpSpPr>
          <a:xfrm>
            <a:off x="3862810" y="1143144"/>
            <a:ext cx="1325604" cy="2441419"/>
            <a:chOff x="5272963" y="1102061"/>
            <a:chExt cx="1646100" cy="3031689"/>
          </a:xfrm>
        </p:grpSpPr>
        <p:pic>
          <p:nvPicPr>
            <p:cNvPr id="238" name="Google Shape;238;p33"/>
            <p:cNvPicPr preferRelativeResize="0"/>
            <p:nvPr/>
          </p:nvPicPr>
          <p:blipFill rotWithShape="1">
            <a:blip r:embed="rId3">
              <a:alphaModFix/>
            </a:blip>
            <a:srcRect b="0" l="0" r="0" t="0"/>
            <a:stretch/>
          </p:blipFill>
          <p:spPr>
            <a:xfrm>
              <a:off x="5272989" y="2487700"/>
              <a:ext cx="1646025" cy="164605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39" name="Google Shape;239;p33"/>
            <p:cNvSpPr txBox="1"/>
            <p:nvPr/>
          </p:nvSpPr>
          <p:spPr>
            <a:xfrm>
              <a:off x="5272963" y="1102061"/>
              <a:ext cx="1646100" cy="15483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2300"/>
                <a:t>Banco de Dados</a:t>
              </a:r>
              <a:endParaRPr sz="2300"/>
            </a:p>
          </p:txBody>
        </p:sp>
      </p:grpSp>
      <p:pic>
        <p:nvPicPr>
          <p:cNvPr id="240" name="Google Shape;240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209350"/>
            <a:ext cx="981516" cy="981513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241" name="Google Shape;241;p33"/>
          <p:cNvGrpSpPr/>
          <p:nvPr/>
        </p:nvGrpSpPr>
        <p:grpSpPr>
          <a:xfrm>
            <a:off x="777650" y="1597572"/>
            <a:ext cx="1159249" cy="993500"/>
            <a:chOff x="1672943" y="2121408"/>
            <a:chExt cx="1829045" cy="1572741"/>
          </a:xfrm>
        </p:grpSpPr>
        <p:pic>
          <p:nvPicPr>
            <p:cNvPr id="242" name="Google Shape;242;p33"/>
            <p:cNvPicPr preferRelativeResize="0"/>
            <p:nvPr/>
          </p:nvPicPr>
          <p:blipFill>
            <a:blip r:embed="rId5">
              <a:alphaModFix/>
            </a:blip>
            <a:stretch>
              <a:fillRect/>
            </a:stretch>
          </p:blipFill>
          <p:spPr>
            <a:xfrm>
              <a:off x="1672943" y="2249575"/>
              <a:ext cx="1829045" cy="144457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43" name="Google Shape;243;p33"/>
            <p:cNvSpPr txBox="1"/>
            <p:nvPr/>
          </p:nvSpPr>
          <p:spPr>
            <a:xfrm>
              <a:off x="2069955" y="2121408"/>
              <a:ext cx="1035000" cy="1072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91425" lIns="91425" spcFirstLastPara="1" rIns="91425" wrap="square" tIns="91425">
              <a:spAutoFit/>
            </a:bodyPr>
            <a:lstStyle/>
            <a:p>
              <a:pPr indent="0" lvl="0" marL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pt-BR" sz="3200"/>
                <a:t>@</a:t>
              </a:r>
              <a:endParaRPr sz="3200"/>
            </a:p>
          </p:txBody>
        </p:sp>
      </p:grpSp>
      <p:pic>
        <p:nvPicPr>
          <p:cNvPr id="244" name="Google Shape;244;p3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213335" y="2871030"/>
            <a:ext cx="981518" cy="98151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45" name="Google Shape;245;p33"/>
          <p:cNvCxnSpPr/>
          <p:nvPr/>
        </p:nvCxnSpPr>
        <p:spPr>
          <a:xfrm>
            <a:off x="777675" y="1452130"/>
            <a:ext cx="3085200" cy="12855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6" name="Google Shape;246;p33"/>
          <p:cNvCxnSpPr>
            <a:stCxn id="242" idx="3"/>
          </p:cNvCxnSpPr>
          <p:nvPr/>
        </p:nvCxnSpPr>
        <p:spPr>
          <a:xfrm>
            <a:off x="1936899" y="2134803"/>
            <a:ext cx="1903800" cy="771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7" name="Google Shape;247;p33"/>
          <p:cNvCxnSpPr>
            <a:stCxn id="244" idx="3"/>
          </p:cNvCxnSpPr>
          <p:nvPr/>
        </p:nvCxnSpPr>
        <p:spPr>
          <a:xfrm flipH="1" rot="10800000">
            <a:off x="1194853" y="3061785"/>
            <a:ext cx="2632200" cy="3000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248" name="Google Shape;248;p33"/>
          <p:cNvCxnSpPr/>
          <p:nvPr/>
        </p:nvCxnSpPr>
        <p:spPr>
          <a:xfrm flipH="1" rot="10800000">
            <a:off x="2553815" y="3203321"/>
            <a:ext cx="1265700" cy="10707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869186" y="976281"/>
            <a:ext cx="1591285" cy="133497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0" name="Google Shape;250;p33"/>
          <p:cNvCxnSpPr>
            <a:stCxn id="238" idx="3"/>
            <a:endCxn id="249" idx="1"/>
          </p:cNvCxnSpPr>
          <p:nvPr/>
        </p:nvCxnSpPr>
        <p:spPr>
          <a:xfrm flipH="1" rot="10800000">
            <a:off x="5188375" y="1643782"/>
            <a:ext cx="1680900" cy="1278000"/>
          </a:xfrm>
          <a:prstGeom prst="bentConnector3">
            <a:avLst>
              <a:gd fmla="val 49997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51" name="Google Shape;251;p3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002054" y="3192519"/>
            <a:ext cx="1325546" cy="132825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252" name="Google Shape;252;p33"/>
          <p:cNvCxnSpPr>
            <a:stCxn id="238" idx="3"/>
            <a:endCxn id="251" idx="1"/>
          </p:cNvCxnSpPr>
          <p:nvPr/>
        </p:nvCxnSpPr>
        <p:spPr>
          <a:xfrm>
            <a:off x="5188375" y="2921782"/>
            <a:ext cx="1813800" cy="934800"/>
          </a:xfrm>
          <a:prstGeom prst="bentConnector3">
            <a:avLst>
              <a:gd fmla="val 46150" name="adj1"/>
            </a:avLst>
          </a:prstGeom>
          <a:noFill/>
          <a:ln cap="flat" cmpd="sng" w="19050">
            <a:solidFill>
              <a:srgbClr val="44546A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3" name="Google Shape;253;p33"/>
          <p:cNvSpPr txBox="1"/>
          <p:nvPr/>
        </p:nvSpPr>
        <p:spPr>
          <a:xfrm>
            <a:off x="0" y="35275"/>
            <a:ext cx="6914400" cy="8061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00000"/>
                </a:solidFill>
              </a:rPr>
              <a:t>Profissionais de Dados</a:t>
            </a:r>
            <a:endParaRPr sz="3300">
              <a:solidFill>
                <a:srgbClr val="000000"/>
              </a:solidFill>
            </a:endParaRPr>
          </a:p>
        </p:txBody>
      </p:sp>
      <p:pic>
        <p:nvPicPr>
          <p:cNvPr id="254" name="Google Shape;254;p3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872866" y="4013076"/>
            <a:ext cx="1814021" cy="48095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34"/>
          <p:cNvSpPr txBox="1"/>
          <p:nvPr/>
        </p:nvSpPr>
        <p:spPr>
          <a:xfrm>
            <a:off x="238558" y="-3300"/>
            <a:ext cx="6322500" cy="736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300">
                <a:solidFill>
                  <a:srgbClr val="000000"/>
                </a:solidFill>
              </a:rPr>
              <a:t>Cargos e salários</a:t>
            </a:r>
            <a:endParaRPr sz="3300">
              <a:solidFill>
                <a:srgbClr val="000000"/>
              </a:solidFill>
            </a:endParaRPr>
          </a:p>
        </p:txBody>
      </p:sp>
      <p:sp>
        <p:nvSpPr>
          <p:cNvPr id="260" name="Google Shape;260;p34"/>
          <p:cNvSpPr txBox="1"/>
          <p:nvPr/>
        </p:nvSpPr>
        <p:spPr>
          <a:xfrm>
            <a:off x="5691300" y="0"/>
            <a:ext cx="3452700" cy="41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/>
              <a:t>fonte: https://www.stateofdata.com.br/</a:t>
            </a:r>
            <a:endParaRPr sz="15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01400" y="648425"/>
            <a:ext cx="7278127" cy="44356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5" name="Shape 2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" name="Google Shape;266;p35"/>
          <p:cNvSpPr txBox="1"/>
          <p:nvPr/>
        </p:nvSpPr>
        <p:spPr>
          <a:xfrm>
            <a:off x="280325" y="404175"/>
            <a:ext cx="4291800" cy="1662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32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Machine Learning</a:t>
            </a:r>
            <a:endParaRPr sz="32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p36"/>
          <p:cNvSpPr txBox="1"/>
          <p:nvPr/>
        </p:nvSpPr>
        <p:spPr>
          <a:xfrm>
            <a:off x="878950" y="492330"/>
            <a:ext cx="3454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Qual é a fruta?</a:t>
            </a:r>
            <a:endParaRPr b="1"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2" name="Google Shape;272;p36"/>
          <p:cNvSpPr txBox="1"/>
          <p:nvPr/>
        </p:nvSpPr>
        <p:spPr>
          <a:xfrm>
            <a:off x="878891" y="1647375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20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Redonda/esfera</a:t>
            </a:r>
            <a:endParaRPr i="0" sz="20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3" name="Google Shape;273;p36"/>
          <p:cNvSpPr txBox="1"/>
          <p:nvPr/>
        </p:nvSpPr>
        <p:spPr>
          <a:xfrm>
            <a:off x="878891" y="2384119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20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Suculenta</a:t>
            </a:r>
            <a:endParaRPr i="0" sz="20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4" name="Google Shape;274;p36"/>
          <p:cNvSpPr txBox="1"/>
          <p:nvPr/>
        </p:nvSpPr>
        <p:spPr>
          <a:xfrm>
            <a:off x="878891" y="3120863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20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Vermelha</a:t>
            </a:r>
            <a:endParaRPr i="0" sz="20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75" name="Google Shape;275;p36"/>
          <p:cNvSpPr txBox="1"/>
          <p:nvPr/>
        </p:nvSpPr>
        <p:spPr>
          <a:xfrm>
            <a:off x="878891" y="3857606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300" lIns="34300" spcFirstLastPara="1" rIns="34300" wrap="square" tIns="34300">
            <a:no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20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Doce</a:t>
            </a:r>
            <a:endParaRPr i="0" sz="20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276" name="Google Shape;276;p3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541800" y="2717372"/>
            <a:ext cx="791944" cy="835943"/>
          </a:xfrm>
          <a:prstGeom prst="rect">
            <a:avLst/>
          </a:prstGeom>
          <a:noFill/>
          <a:ln>
            <a:noFill/>
          </a:ln>
        </p:spPr>
      </p:pic>
      <p:pic>
        <p:nvPicPr>
          <p:cNvPr id="277" name="Google Shape;277;p3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276678" y="2031996"/>
            <a:ext cx="1126913" cy="1185308"/>
          </a:xfrm>
          <a:prstGeom prst="rect">
            <a:avLst/>
          </a:prstGeom>
          <a:noFill/>
          <a:ln>
            <a:noFill/>
          </a:ln>
        </p:spPr>
      </p:pic>
      <p:pic>
        <p:nvPicPr>
          <p:cNvPr id="278" name="Google Shape;278;p36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928459" y="1712363"/>
            <a:ext cx="1126913" cy="1184409"/>
          </a:xfrm>
          <a:prstGeom prst="rect">
            <a:avLst/>
          </a:prstGeom>
          <a:noFill/>
          <a:ln>
            <a:noFill/>
          </a:ln>
        </p:spPr>
      </p:pic>
      <p:pic>
        <p:nvPicPr>
          <p:cNvPr id="279" name="Google Shape;279;p36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833684" y="2996644"/>
            <a:ext cx="1469250" cy="15478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0" name="Google Shape;280;p36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122491" y="1805541"/>
            <a:ext cx="742039" cy="1184410"/>
          </a:xfrm>
          <a:prstGeom prst="rect">
            <a:avLst/>
          </a:prstGeom>
          <a:noFill/>
          <a:ln>
            <a:noFill/>
          </a:ln>
        </p:spPr>
      </p:pic>
      <p:pic>
        <p:nvPicPr>
          <p:cNvPr id="281" name="Google Shape;281;p36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6337763" y="3637013"/>
            <a:ext cx="1071563" cy="1071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282" name="Google Shape;282;p36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444162" y="3345713"/>
            <a:ext cx="791944" cy="7740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7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28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87" name="Google Shape;287;p37"/>
          <p:cNvGraphicFramePr/>
          <p:nvPr/>
        </p:nvGraphicFramePr>
        <p:xfrm>
          <a:off x="548640" y="11668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{75FC1C5C-D6F6-4702-A5AE-E9B406B0D1E6}</a:tableStyleId>
              </a:tblPr>
              <a:tblGrid>
                <a:gridCol w="1120625"/>
                <a:gridCol w="1069175"/>
                <a:gridCol w="1069175"/>
                <a:gridCol w="1069175"/>
                <a:gridCol w="1069175"/>
              </a:tblGrid>
              <a:tr h="4115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Arredondada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Suculenta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Vermelha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Doce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b="1"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Fruta</a:t>
                      </a:r>
                      <a:endParaRPr b="1"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Morango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Limão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Pera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Banana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Cereja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Tomate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2726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100"/>
                        <a:buFont typeface="Arial"/>
                        <a:buNone/>
                      </a:pPr>
                      <a:r>
                        <a:rPr lang="pt-BR" sz="11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Maçã</a:t>
                      </a:r>
                      <a:endParaRPr sz="11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300" marB="34300" marR="34300" marL="34300" anchor="ctr">
                    <a:lnL cap="flat" cmpd="sng" w="19050">
                      <a:solidFill>
                        <a:srgbClr val="5E5E5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9050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5E5E5E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grpSp>
        <p:nvGrpSpPr>
          <p:cNvPr id="288" name="Google Shape;288;p37"/>
          <p:cNvGrpSpPr/>
          <p:nvPr/>
        </p:nvGrpSpPr>
        <p:grpSpPr>
          <a:xfrm>
            <a:off x="525835" y="3486864"/>
            <a:ext cx="4346286" cy="1234943"/>
            <a:chOff x="710094" y="9509775"/>
            <a:chExt cx="12682481" cy="3293180"/>
          </a:xfrm>
        </p:grpSpPr>
        <p:sp>
          <p:nvSpPr>
            <p:cNvPr id="289" name="Google Shape;289;p37"/>
            <p:cNvSpPr/>
            <p:nvPr/>
          </p:nvSpPr>
          <p:spPr>
            <a:xfrm rot="-5400000">
              <a:off x="6734975" y="3632175"/>
              <a:ext cx="780000" cy="12535200"/>
            </a:xfrm>
            <a:prstGeom prst="leftBrace">
              <a:avLst>
                <a:gd fmla="val 401721" name="adj1"/>
                <a:gd fmla="val 49994" name="adj2"/>
              </a:avLst>
            </a:prstGeom>
            <a:noFill/>
            <a:ln cap="flat" cmpd="sng" w="28575">
              <a:solidFill>
                <a:srgbClr val="3F3F3F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0" name="Google Shape;290;p37"/>
            <p:cNvSpPr txBox="1"/>
            <p:nvPr/>
          </p:nvSpPr>
          <p:spPr>
            <a:xfrm>
              <a:off x="710094" y="10365755"/>
              <a:ext cx="12347400" cy="24372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300" lIns="34300" spcFirstLastPara="1" rIns="34300" wrap="square" tIns="343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i="0" lang="pt-BR" sz="1300" u="none" cap="none" strike="noStrike">
                  <a:solidFill>
                    <a:srgbClr val="3F3F3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Atributos</a:t>
              </a:r>
              <a:endParaRPr i="0" sz="13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i="0" lang="pt-BR" sz="1300" u="none" cap="none" strike="noStrike">
                  <a:solidFill>
                    <a:srgbClr val="3F3F3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Covariáveis</a:t>
              </a:r>
              <a:endParaRPr i="0" sz="13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300"/>
                <a:buFont typeface="Arial"/>
                <a:buNone/>
              </a:pPr>
              <a:r>
                <a:rPr i="0" lang="pt-BR" sz="1300" u="none" cap="none" strike="noStrike">
                  <a:solidFill>
                    <a:srgbClr val="3F3F3F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Variáveis explicativas/preditoras/independentes</a:t>
              </a:r>
              <a:endParaRPr i="0" sz="1300" u="none" cap="none" strike="noStrike">
                <a:solidFill>
                  <a:srgbClr val="3F3F3F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grpSp>
        <p:nvGrpSpPr>
          <p:cNvPr id="291" name="Google Shape;291;p37"/>
          <p:cNvGrpSpPr/>
          <p:nvPr/>
        </p:nvGrpSpPr>
        <p:grpSpPr>
          <a:xfrm>
            <a:off x="4800928" y="3486854"/>
            <a:ext cx="1241398" cy="1234921"/>
            <a:chOff x="13379358" y="9509775"/>
            <a:chExt cx="3642600" cy="3293124"/>
          </a:xfrm>
        </p:grpSpPr>
        <p:sp>
          <p:nvSpPr>
            <p:cNvPr id="292" name="Google Shape;292;p37"/>
            <p:cNvSpPr/>
            <p:nvPr/>
          </p:nvSpPr>
          <p:spPr>
            <a:xfrm rot="-5400000">
              <a:off x="14810675" y="8359575"/>
              <a:ext cx="780000" cy="3080400"/>
            </a:xfrm>
            <a:prstGeom prst="leftBrace">
              <a:avLst>
                <a:gd fmla="val 98719" name="adj1"/>
                <a:gd fmla="val 49994" name="adj2"/>
              </a:avLst>
            </a:prstGeom>
            <a:noFill/>
            <a:ln cap="flat" cmpd="sng" w="28575">
              <a:solidFill>
                <a:srgbClr val="DD147B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300" lIns="34300" spcFirstLastPara="1" rIns="34300" wrap="square" tIns="34300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293" name="Google Shape;293;p37"/>
            <p:cNvSpPr txBox="1"/>
            <p:nvPr/>
          </p:nvSpPr>
          <p:spPr>
            <a:xfrm>
              <a:off x="13379358" y="10365999"/>
              <a:ext cx="3642600" cy="2436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300" lIns="34300" spcFirstLastPara="1" rIns="34300" wrap="square" tIns="34300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EA1484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Alvo</a:t>
              </a:r>
              <a:endParaRPr i="0" sz="1400" u="none" cap="none" strike="noStrike">
                <a:solidFill>
                  <a:srgbClr val="EA1484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EA1484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Resposta</a:t>
              </a:r>
              <a:endParaRPr i="0" sz="1400" u="none" cap="none" strike="noStrike">
                <a:solidFill>
                  <a:srgbClr val="EA1484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EA1484"/>
                  </a:solidFill>
                  <a:latin typeface="Montserrat Medium"/>
                  <a:ea typeface="Montserrat Medium"/>
                  <a:cs typeface="Montserrat Medium"/>
                  <a:sym typeface="Montserrat Medium"/>
                </a:rPr>
                <a:t>Dependente</a:t>
              </a:r>
              <a:endParaRPr i="0" sz="1400" u="none" cap="none" strike="noStrike">
                <a:solidFill>
                  <a:srgbClr val="EA1484"/>
                </a:solidFill>
                <a:latin typeface="Montserrat Medium"/>
                <a:ea typeface="Montserrat Medium"/>
                <a:cs typeface="Montserrat Medium"/>
                <a:sym typeface="Montserrat Medium"/>
              </a:endParaRPr>
            </a:p>
          </p:txBody>
        </p:sp>
      </p:grpSp>
      <p:sp>
        <p:nvSpPr>
          <p:cNvPr id="294" name="Google Shape;294;p37"/>
          <p:cNvSpPr txBox="1"/>
          <p:nvPr/>
        </p:nvSpPr>
        <p:spPr>
          <a:xfrm>
            <a:off x="6081000" y="1168725"/>
            <a:ext cx="2555700" cy="1832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300" lIns="34300" spcFirstLastPara="1" rIns="34300" wrap="square" tIns="34300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Algoritmos de aprendizado de máquina “descobrem” regras com base em exemplos. 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Só “conhecem” objetos, eventos, etc, que foram apresentados a ele, com uma probabilidade associada.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295" name="Google Shape;295;p37"/>
          <p:cNvSpPr txBox="1"/>
          <p:nvPr/>
        </p:nvSpPr>
        <p:spPr>
          <a:xfrm>
            <a:off x="878950" y="492330"/>
            <a:ext cx="34548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i="0" lang="pt-BR" sz="3200" u="none" cap="none" strike="noStrike">
                <a:solidFill>
                  <a:srgbClr val="3F3F3F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Qual é a fruta?</a:t>
            </a:r>
            <a:endParaRPr i="0" sz="3200" u="none" cap="none" strike="noStrike">
              <a:solidFill>
                <a:srgbClr val="3F3F3F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2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2" name="Google Shape;72;p20"/>
          <p:cNvCxnSpPr/>
          <p:nvPr/>
        </p:nvCxnSpPr>
        <p:spPr>
          <a:xfrm>
            <a:off x="227650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73" name="Google Shape;73;p20"/>
          <p:cNvCxnSpPr/>
          <p:nvPr/>
        </p:nvCxnSpPr>
        <p:spPr>
          <a:xfrm>
            <a:off x="6967892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74" name="Google Shape;74;p20"/>
          <p:cNvSpPr txBox="1"/>
          <p:nvPr/>
        </p:nvSpPr>
        <p:spPr>
          <a:xfrm>
            <a:off x="367200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2016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5" name="Google Shape;75;p20"/>
          <p:cNvSpPr txBox="1"/>
          <p:nvPr/>
        </p:nvSpPr>
        <p:spPr>
          <a:xfrm>
            <a:off x="1330088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2017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6" name="Google Shape;76;p20"/>
          <p:cNvSpPr txBox="1"/>
          <p:nvPr/>
        </p:nvSpPr>
        <p:spPr>
          <a:xfrm>
            <a:off x="2292986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2018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7" name="Google Shape;77;p20"/>
          <p:cNvSpPr txBox="1"/>
          <p:nvPr/>
        </p:nvSpPr>
        <p:spPr>
          <a:xfrm>
            <a:off x="3255883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2019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8" name="Google Shape;78;p20"/>
          <p:cNvSpPr txBox="1"/>
          <p:nvPr/>
        </p:nvSpPr>
        <p:spPr>
          <a:xfrm>
            <a:off x="4218771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2020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79" name="Google Shape;79;p20"/>
          <p:cNvSpPr txBox="1"/>
          <p:nvPr/>
        </p:nvSpPr>
        <p:spPr>
          <a:xfrm>
            <a:off x="6170769" y="1083994"/>
            <a:ext cx="631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2022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0" name="Google Shape;80;p2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46838" y="1762875"/>
            <a:ext cx="850275" cy="34863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1" name="Google Shape;81;p20"/>
          <p:cNvCxnSpPr/>
          <p:nvPr/>
        </p:nvCxnSpPr>
        <p:spPr>
          <a:xfrm>
            <a:off x="5367131" y="2375160"/>
            <a:ext cx="1907700" cy="0"/>
          </a:xfrm>
          <a:prstGeom prst="straightConnector1">
            <a:avLst/>
          </a:prstGeom>
          <a:noFill/>
          <a:ln cap="flat" cmpd="sng" w="38100">
            <a:solidFill>
              <a:srgbClr val="005196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descr="gc" id="82" name="Google Shape;82;p2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063769" y="1796591"/>
            <a:ext cx="540544" cy="54054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Glitch_Purple_RGB" id="83" name="Google Shape;83;p2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367971" y="4318778"/>
            <a:ext cx="459582" cy="481964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84" name="Google Shape;84;p20"/>
          <p:cNvCxnSpPr/>
          <p:nvPr/>
        </p:nvCxnSpPr>
        <p:spPr>
          <a:xfrm>
            <a:off x="3661950" y="4892513"/>
            <a:ext cx="5679600" cy="0"/>
          </a:xfrm>
          <a:prstGeom prst="straightConnector1">
            <a:avLst/>
          </a:prstGeom>
          <a:noFill/>
          <a:ln cap="flat" cmpd="sng" w="38100">
            <a:solidFill>
              <a:srgbClr val="6441A4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85" name="Google Shape;85;p20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Trajetória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6" name="Google Shape;86;p20"/>
          <p:cNvCxnSpPr/>
          <p:nvPr/>
        </p:nvCxnSpPr>
        <p:spPr>
          <a:xfrm>
            <a:off x="1190542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7" name="Google Shape;87;p20"/>
          <p:cNvCxnSpPr/>
          <p:nvPr/>
        </p:nvCxnSpPr>
        <p:spPr>
          <a:xfrm>
            <a:off x="2153433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8" name="Google Shape;88;p20"/>
          <p:cNvCxnSpPr/>
          <p:nvPr/>
        </p:nvCxnSpPr>
        <p:spPr>
          <a:xfrm>
            <a:off x="3116325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89" name="Google Shape;89;p20"/>
          <p:cNvCxnSpPr/>
          <p:nvPr/>
        </p:nvCxnSpPr>
        <p:spPr>
          <a:xfrm>
            <a:off x="4079217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0" name="Google Shape;90;p20"/>
          <p:cNvCxnSpPr/>
          <p:nvPr/>
        </p:nvCxnSpPr>
        <p:spPr>
          <a:xfrm>
            <a:off x="5042109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cxnSp>
        <p:nvCxnSpPr>
          <p:cNvPr id="91" name="Google Shape;91;p20"/>
          <p:cNvCxnSpPr/>
          <p:nvPr/>
        </p:nvCxnSpPr>
        <p:spPr>
          <a:xfrm>
            <a:off x="6005000" y="120682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2" name="Google Shape;92;p20"/>
          <p:cNvSpPr txBox="1"/>
          <p:nvPr/>
        </p:nvSpPr>
        <p:spPr>
          <a:xfrm>
            <a:off x="5181659" y="1083994"/>
            <a:ext cx="6837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2021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93" name="Google Shape;93;p20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220016" y="1627079"/>
            <a:ext cx="737365" cy="481969"/>
          </a:xfrm>
          <a:prstGeom prst="rect">
            <a:avLst/>
          </a:prstGeom>
          <a:noFill/>
          <a:ln>
            <a:noFill/>
          </a:ln>
        </p:spPr>
      </p:pic>
      <p:pic>
        <p:nvPicPr>
          <p:cNvPr id="94" name="Google Shape;94;p20"/>
          <p:cNvPicPr preferRelativeResize="0"/>
          <p:nvPr/>
        </p:nvPicPr>
        <p:blipFill rotWithShape="1">
          <a:blip r:embed="rId7">
            <a:alphaModFix/>
          </a:blip>
          <a:srcRect b="0" l="0" r="57155" t="0"/>
          <a:stretch/>
        </p:blipFill>
        <p:spPr>
          <a:xfrm>
            <a:off x="417675" y="1534219"/>
            <a:ext cx="540544" cy="523653"/>
          </a:xfrm>
          <a:prstGeom prst="rect">
            <a:avLst/>
          </a:prstGeom>
          <a:noFill/>
          <a:ln>
            <a:noFill/>
          </a:ln>
        </p:spPr>
      </p:pic>
      <p:pic>
        <p:nvPicPr>
          <p:cNvPr id="95" name="Google Shape;95;p20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235028" y="1862506"/>
            <a:ext cx="906808" cy="836513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96" name="Google Shape;96;p20"/>
          <p:cNvCxnSpPr/>
          <p:nvPr/>
        </p:nvCxnSpPr>
        <p:spPr>
          <a:xfrm>
            <a:off x="7930783" y="120717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sp>
        <p:nvSpPr>
          <p:cNvPr id="97" name="Google Shape;97;p20"/>
          <p:cNvSpPr txBox="1"/>
          <p:nvPr/>
        </p:nvSpPr>
        <p:spPr>
          <a:xfrm>
            <a:off x="7133666" y="1083994"/>
            <a:ext cx="631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2023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98" name="Google Shape;98;p20"/>
          <p:cNvCxnSpPr/>
          <p:nvPr/>
        </p:nvCxnSpPr>
        <p:spPr>
          <a:xfrm>
            <a:off x="2795381" y="1925768"/>
            <a:ext cx="1111200" cy="0"/>
          </a:xfrm>
          <a:prstGeom prst="straightConnector1">
            <a:avLst/>
          </a:prstGeom>
          <a:noFill/>
          <a:ln cap="flat" cmpd="sng" w="38100">
            <a:solidFill>
              <a:srgbClr val="F7822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99" name="Google Shape;99;p20"/>
          <p:cNvCxnSpPr/>
          <p:nvPr/>
        </p:nvCxnSpPr>
        <p:spPr>
          <a:xfrm>
            <a:off x="3927300" y="2150464"/>
            <a:ext cx="1293000" cy="0"/>
          </a:xfrm>
          <a:prstGeom prst="straightConnector1">
            <a:avLst/>
          </a:prstGeom>
          <a:noFill/>
          <a:ln cap="flat" cmpd="sng" w="38100">
            <a:solidFill>
              <a:srgbClr val="0CC5CA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0" name="Google Shape;100;p20"/>
          <p:cNvCxnSpPr/>
          <p:nvPr/>
        </p:nvCxnSpPr>
        <p:spPr>
          <a:xfrm>
            <a:off x="1453991" y="1701071"/>
            <a:ext cx="1257600" cy="0"/>
          </a:xfrm>
          <a:prstGeom prst="straightConnector1">
            <a:avLst/>
          </a:prstGeom>
          <a:noFill/>
          <a:ln cap="flat" cmpd="sng" w="38100">
            <a:solidFill>
              <a:srgbClr val="007CC2"/>
            </a:solidFill>
            <a:prstDash val="solid"/>
            <a:miter lim="800000"/>
            <a:headEnd len="sm" w="sm" type="none"/>
            <a:tailEnd len="sm" w="sm" type="none"/>
          </a:ln>
        </p:spPr>
      </p:cxnSp>
      <p:cxnSp>
        <p:nvCxnSpPr>
          <p:cNvPr id="101" name="Google Shape;101;p20"/>
          <p:cNvCxnSpPr/>
          <p:nvPr/>
        </p:nvCxnSpPr>
        <p:spPr>
          <a:xfrm>
            <a:off x="958215" y="1476375"/>
            <a:ext cx="492600" cy="0"/>
          </a:xfrm>
          <a:prstGeom prst="straightConnector1">
            <a:avLst/>
          </a:prstGeom>
          <a:noFill/>
          <a:ln cap="flat" cmpd="sng" w="38100">
            <a:solidFill>
              <a:srgbClr val="20C3F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2" name="Google Shape;102;p20"/>
          <p:cNvPicPr preferRelativeResize="0"/>
          <p:nvPr/>
        </p:nvPicPr>
        <p:blipFill rotWithShape="1">
          <a:blip r:embed="rId9">
            <a:alphaModFix/>
          </a:blip>
          <a:srcRect b="0" l="0" r="0" t="0"/>
          <a:stretch/>
        </p:blipFill>
        <p:spPr>
          <a:xfrm>
            <a:off x="7074019" y="3344550"/>
            <a:ext cx="750641" cy="7506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3" name="Google Shape;103;p20"/>
          <p:cNvCxnSpPr/>
          <p:nvPr/>
        </p:nvCxnSpPr>
        <p:spPr>
          <a:xfrm>
            <a:off x="7086281" y="4098544"/>
            <a:ext cx="2254800" cy="0"/>
          </a:xfrm>
          <a:prstGeom prst="straightConnector1">
            <a:avLst/>
          </a:prstGeom>
          <a:noFill/>
          <a:ln cap="flat" cmpd="sng" w="38100">
            <a:solidFill>
              <a:schemeClr val="dk1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4" name="Google Shape;104;p20"/>
          <p:cNvPicPr preferRelativeResize="0"/>
          <p:nvPr/>
        </p:nvPicPr>
        <p:blipFill rotWithShape="1">
          <a:blip r:embed="rId10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5" name="Google Shape;105;p20"/>
          <p:cNvPicPr preferRelativeResize="0"/>
          <p:nvPr/>
        </p:nvPicPr>
        <p:blipFill rotWithShape="1">
          <a:blip r:embed="rId11">
            <a:alphaModFix/>
          </a:blip>
          <a:srcRect b="0" l="0" r="0" t="0"/>
          <a:stretch/>
        </p:blipFill>
        <p:spPr>
          <a:xfrm>
            <a:off x="4185356" y="3762282"/>
            <a:ext cx="750602" cy="750602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6" name="Google Shape;106;p20"/>
          <p:cNvCxnSpPr/>
          <p:nvPr/>
        </p:nvCxnSpPr>
        <p:spPr>
          <a:xfrm>
            <a:off x="4095225" y="4455731"/>
            <a:ext cx="5246400" cy="0"/>
          </a:xfrm>
          <a:prstGeom prst="straightConnector1">
            <a:avLst/>
          </a:prstGeom>
          <a:noFill/>
          <a:ln cap="flat" cmpd="sng" w="38100">
            <a:solidFill>
              <a:srgbClr val="F90373"/>
            </a:solidFill>
            <a:prstDash val="solid"/>
            <a:miter lim="800000"/>
            <a:headEnd len="sm" w="sm" type="none"/>
            <a:tailEnd len="sm" w="sm" type="none"/>
          </a:ln>
        </p:spPr>
      </p:cxnSp>
      <p:pic>
        <p:nvPicPr>
          <p:cNvPr id="107" name="Google Shape;107;p20"/>
          <p:cNvPicPr preferRelativeResize="0"/>
          <p:nvPr/>
        </p:nvPicPr>
        <p:blipFill rotWithShape="1">
          <a:blip r:embed="rId12">
            <a:alphaModFix/>
          </a:blip>
          <a:srcRect b="20137" l="0" r="0" t="20250"/>
          <a:stretch/>
        </p:blipFill>
        <p:spPr>
          <a:xfrm>
            <a:off x="6995934" y="2485556"/>
            <a:ext cx="906806" cy="540546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08" name="Google Shape;108;p20"/>
          <p:cNvCxnSpPr/>
          <p:nvPr/>
        </p:nvCxnSpPr>
        <p:spPr>
          <a:xfrm>
            <a:off x="7603444" y="2599856"/>
            <a:ext cx="342600" cy="0"/>
          </a:xfrm>
          <a:prstGeom prst="straightConnector1">
            <a:avLst/>
          </a:prstGeom>
          <a:noFill/>
          <a:ln cap="flat" cmpd="sng" w="38100">
            <a:solidFill>
              <a:srgbClr val="5400FF"/>
            </a:solidFill>
            <a:prstDash val="solid"/>
            <a:miter lim="800000"/>
            <a:headEnd len="sm" w="sm" type="none"/>
            <a:tailEnd len="sm" w="sm" type="none"/>
          </a:ln>
        </p:spPr>
      </p:cxnSp>
      <p:sp>
        <p:nvSpPr>
          <p:cNvPr id="109" name="Google Shape;109;p20"/>
          <p:cNvSpPr txBox="1"/>
          <p:nvPr/>
        </p:nvSpPr>
        <p:spPr>
          <a:xfrm>
            <a:off x="8096555" y="1083994"/>
            <a:ext cx="6315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2024</a:t>
            </a:r>
            <a:endParaRPr b="1" i="0" sz="1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10" name="Google Shape;110;p20"/>
          <p:cNvCxnSpPr/>
          <p:nvPr/>
        </p:nvCxnSpPr>
        <p:spPr>
          <a:xfrm>
            <a:off x="8893675" y="1207175"/>
            <a:ext cx="0" cy="3801000"/>
          </a:xfrm>
          <a:prstGeom prst="straightConnector1">
            <a:avLst/>
          </a:prstGeom>
          <a:noFill/>
          <a:ln cap="flat" cmpd="sng" w="12700">
            <a:solidFill>
              <a:srgbClr val="3F3F3F"/>
            </a:solidFill>
            <a:prstDash val="dash"/>
            <a:miter lim="800000"/>
            <a:headEnd len="sm" w="sm" type="none"/>
            <a:tailEnd len="sm" w="sm" type="none"/>
          </a:ln>
        </p:spPr>
      </p:cxnSp>
      <p:pic>
        <p:nvPicPr>
          <p:cNvPr id="111" name="Google Shape;111;p20"/>
          <p:cNvPicPr preferRelativeResize="0"/>
          <p:nvPr/>
        </p:nvPicPr>
        <p:blipFill rotWithShape="1">
          <a:blip r:embed="rId13">
            <a:alphaModFix/>
          </a:blip>
          <a:srcRect b="21603" l="9712" r="33620" t="21243"/>
          <a:stretch/>
        </p:blipFill>
        <p:spPr>
          <a:xfrm>
            <a:off x="7993625" y="4639450"/>
            <a:ext cx="342600" cy="315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38"/>
          <p:cNvSpPr txBox="1"/>
          <p:nvPr/>
        </p:nvSpPr>
        <p:spPr>
          <a:xfrm>
            <a:off x="138125" y="1300650"/>
            <a:ext cx="6095700" cy="22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just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aprendizado automático (...) é um subcampo da Engenharia e da ciência da computação que evoluiu do estudo de </a:t>
            </a:r>
            <a:r>
              <a:rPr b="1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reconhecimento de padrões</a:t>
            </a:r>
            <a:r>
              <a:rPr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 e da teoria do aprendizado computacional em </a:t>
            </a:r>
            <a:r>
              <a:rPr b="1"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inteligência artificial </a:t>
            </a:r>
            <a:r>
              <a:rPr i="0" lang="pt-BR" sz="14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[1]. Em 1959, Arthur Samuel definiu aprendizado de máquina como o "campo de estudo que dá aos computadores a habilidade de aprender sem serem explicitamente programados"[2]</a:t>
            </a:r>
            <a:endParaRPr i="0" sz="1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1" name="Google Shape;301;p38"/>
          <p:cNvSpPr txBox="1"/>
          <p:nvPr/>
        </p:nvSpPr>
        <p:spPr>
          <a:xfrm>
            <a:off x="138127" y="4697250"/>
            <a:ext cx="5082300" cy="223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000"/>
              <a:buFont typeface="Arial"/>
              <a:buNone/>
            </a:pPr>
            <a:r>
              <a:rPr i="0" lang="pt-BR" sz="10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fonte: </a:t>
            </a:r>
            <a:r>
              <a:rPr i="0" lang="pt-BR" sz="1000" u="sng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https://pt.wikipedia.org/wiki/Aprendizado_de_m%C3%A1quina</a:t>
            </a:r>
            <a:endParaRPr i="0" sz="10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2" name="Google Shape;302;p38"/>
          <p:cNvSpPr/>
          <p:nvPr/>
        </p:nvSpPr>
        <p:spPr>
          <a:xfrm>
            <a:off x="138113" y="215265"/>
            <a:ext cx="7514400" cy="84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O que é Machine Learning?</a:t>
            </a:r>
            <a:endParaRPr b="1" i="0" sz="29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03" name="Google Shape;303;p38"/>
          <p:cNvSpPr txBox="1"/>
          <p:nvPr/>
        </p:nvSpPr>
        <p:spPr>
          <a:xfrm>
            <a:off x="138125" y="3830725"/>
            <a:ext cx="8403000" cy="60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[1] </a:t>
            </a:r>
            <a:r>
              <a:rPr lang="pt-BR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https://www.britannica.com/technology/machine-learning</a:t>
            </a:r>
            <a:endParaRPr sz="1100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100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[2] </a:t>
            </a:r>
            <a:r>
              <a:rPr lang="pt-BR" sz="1100" u="sng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https://books.google.com.br/books?id=Dn-Gdoh66sgC&amp;pg=PA89&amp;redir_esc=y#v=onepage&amp;q&amp;f=false</a:t>
            </a:r>
            <a:endParaRPr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p39"/>
          <p:cNvSpPr/>
          <p:nvPr/>
        </p:nvSpPr>
        <p:spPr>
          <a:xfrm>
            <a:off x="3743616" y="2927141"/>
            <a:ext cx="4767900" cy="1483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09" name="Google Shape;309;p39"/>
          <p:cNvSpPr/>
          <p:nvPr/>
        </p:nvSpPr>
        <p:spPr>
          <a:xfrm>
            <a:off x="489506" y="1537369"/>
            <a:ext cx="3061500" cy="1541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10" name="Google Shape;310;p39"/>
          <p:cNvPicPr preferRelativeResize="0"/>
          <p:nvPr/>
        </p:nvPicPr>
        <p:blipFill rotWithShape="1">
          <a:blip r:embed="rId3">
            <a:alphaModFix/>
          </a:blip>
          <a:srcRect b="75311" l="18698" r="65020" t="0"/>
          <a:stretch/>
        </p:blipFill>
        <p:spPr>
          <a:xfrm>
            <a:off x="2519839" y="1635205"/>
            <a:ext cx="822960" cy="134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9"/>
          <p:cNvPicPr preferRelativeResize="0"/>
          <p:nvPr/>
        </p:nvPicPr>
        <p:blipFill rotWithShape="1">
          <a:blip r:embed="rId3">
            <a:alphaModFix/>
          </a:blip>
          <a:srcRect b="75311" l="18698" r="65020" t="0"/>
          <a:stretch/>
        </p:blipFill>
        <p:spPr>
          <a:xfrm>
            <a:off x="737474" y="1682591"/>
            <a:ext cx="822960" cy="134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9"/>
          <p:cNvPicPr preferRelativeResize="0"/>
          <p:nvPr/>
        </p:nvPicPr>
        <p:blipFill rotWithShape="1">
          <a:blip r:embed="rId3">
            <a:alphaModFix/>
          </a:blip>
          <a:srcRect b="34138" l="18698" r="65020" t="52286"/>
          <a:stretch/>
        </p:blipFill>
        <p:spPr>
          <a:xfrm>
            <a:off x="6696551" y="3274695"/>
            <a:ext cx="822960" cy="741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13" name="Google Shape;313;p39"/>
          <p:cNvGrpSpPr/>
          <p:nvPr/>
        </p:nvGrpSpPr>
        <p:grpSpPr>
          <a:xfrm>
            <a:off x="2972276" y="2607469"/>
            <a:ext cx="428625" cy="357188"/>
            <a:chOff x="12510" y="9212"/>
            <a:chExt cx="1800" cy="1500"/>
          </a:xfrm>
        </p:grpSpPr>
        <p:sp>
          <p:nvSpPr>
            <p:cNvPr id="314" name="Google Shape;314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5" name="Google Shape;315;p39"/>
            <p:cNvSpPr/>
            <p:nvPr/>
          </p:nvSpPr>
          <p:spPr>
            <a:xfrm rot="2700000">
              <a:off x="12986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16" name="Google Shape;316;p39"/>
          <p:cNvGrpSpPr/>
          <p:nvPr/>
        </p:nvGrpSpPr>
        <p:grpSpPr>
          <a:xfrm>
            <a:off x="1217057" y="2607707"/>
            <a:ext cx="428625" cy="357188"/>
            <a:chOff x="12510" y="9212"/>
            <a:chExt cx="1800" cy="1500"/>
          </a:xfrm>
        </p:grpSpPr>
        <p:sp>
          <p:nvSpPr>
            <p:cNvPr id="317" name="Google Shape;317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18" name="Google Shape;318;p39"/>
            <p:cNvSpPr/>
            <p:nvPr/>
          </p:nvSpPr>
          <p:spPr>
            <a:xfrm rot="2700000">
              <a:off x="12986" y="9536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19" name="Google Shape;319;p39"/>
          <p:cNvPicPr preferRelativeResize="0"/>
          <p:nvPr/>
        </p:nvPicPr>
        <p:blipFill rotWithShape="1">
          <a:blip r:embed="rId3">
            <a:alphaModFix/>
          </a:blip>
          <a:srcRect b="47416" l="4526" r="83441" t="48644"/>
          <a:stretch/>
        </p:blipFill>
        <p:spPr>
          <a:xfrm>
            <a:off x="2697956" y="1709500"/>
            <a:ext cx="466725" cy="21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320" name="Google Shape;320;p39"/>
          <p:cNvPicPr preferRelativeResize="0"/>
          <p:nvPr/>
        </p:nvPicPr>
        <p:blipFill rotWithShape="1">
          <a:blip r:embed="rId3">
            <a:alphaModFix/>
          </a:blip>
          <a:srcRect b="34072" l="18698" r="65020" t="48762"/>
          <a:stretch/>
        </p:blipFill>
        <p:spPr>
          <a:xfrm>
            <a:off x="7614285" y="3078719"/>
            <a:ext cx="822960" cy="937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21" name="Google Shape;321;p39"/>
          <p:cNvGrpSpPr/>
          <p:nvPr/>
        </p:nvGrpSpPr>
        <p:grpSpPr>
          <a:xfrm>
            <a:off x="5777865" y="3093006"/>
            <a:ext cx="822722" cy="1136332"/>
            <a:chOff x="19994" y="3814"/>
            <a:chExt cx="3455" cy="4772"/>
          </a:xfrm>
        </p:grpSpPr>
        <p:pic>
          <p:nvPicPr>
            <p:cNvPr id="322" name="Google Shape;322;p39"/>
            <p:cNvPicPr preferRelativeResize="0"/>
            <p:nvPr/>
          </p:nvPicPr>
          <p:blipFill rotWithShape="1">
            <a:blip r:embed="rId3">
              <a:alphaModFix/>
            </a:blip>
            <a:srcRect b="34324" l="2671" r="81047" t="48670"/>
            <a:stretch/>
          </p:blipFill>
          <p:spPr>
            <a:xfrm>
              <a:off x="19994" y="3814"/>
              <a:ext cx="3455" cy="38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3" name="Google Shape;323;p39"/>
            <p:cNvGrpSpPr/>
            <p:nvPr/>
          </p:nvGrpSpPr>
          <p:grpSpPr>
            <a:xfrm>
              <a:off x="20037" y="7086"/>
              <a:ext cx="1800" cy="1500"/>
              <a:chOff x="12510" y="9212"/>
              <a:chExt cx="1800" cy="1500"/>
            </a:xfrm>
          </p:grpSpPr>
          <p:sp>
            <p:nvSpPr>
              <p:cNvPr id="324" name="Google Shape;324;p39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25" name="Google Shape;325;p39"/>
              <p:cNvSpPr/>
              <p:nvPr/>
            </p:nvSpPr>
            <p:spPr>
              <a:xfrm rot="2700000">
                <a:off x="12957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326" name="Google Shape;326;p39"/>
          <p:cNvGrpSpPr/>
          <p:nvPr/>
        </p:nvGrpSpPr>
        <p:grpSpPr>
          <a:xfrm>
            <a:off x="3914537" y="3285887"/>
            <a:ext cx="822722" cy="933212"/>
            <a:chOff x="19994" y="4667"/>
            <a:chExt cx="3455" cy="3919"/>
          </a:xfrm>
        </p:grpSpPr>
        <p:pic>
          <p:nvPicPr>
            <p:cNvPr id="327" name="Google Shape;327;p39"/>
            <p:cNvPicPr preferRelativeResize="0"/>
            <p:nvPr/>
          </p:nvPicPr>
          <p:blipFill rotWithShape="1">
            <a:blip r:embed="rId3">
              <a:alphaModFix/>
            </a:blip>
            <a:srcRect b="34138" l="2671" r="81047" t="52391"/>
            <a:stretch/>
          </p:blipFill>
          <p:spPr>
            <a:xfrm>
              <a:off x="19994" y="4667"/>
              <a:ext cx="3455" cy="30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28" name="Google Shape;328;p39"/>
            <p:cNvGrpSpPr/>
            <p:nvPr/>
          </p:nvGrpSpPr>
          <p:grpSpPr>
            <a:xfrm>
              <a:off x="20037" y="7086"/>
              <a:ext cx="1800" cy="1500"/>
              <a:chOff x="12510" y="9212"/>
              <a:chExt cx="1800" cy="1500"/>
            </a:xfrm>
          </p:grpSpPr>
          <p:sp>
            <p:nvSpPr>
              <p:cNvPr id="329" name="Google Shape;329;p39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30" name="Google Shape;330;p39"/>
              <p:cNvSpPr/>
              <p:nvPr/>
            </p:nvSpPr>
            <p:spPr>
              <a:xfrm rot="2700000">
                <a:off x="12986" y="9546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331" name="Google Shape;331;p39"/>
          <p:cNvPicPr preferRelativeResize="0"/>
          <p:nvPr/>
        </p:nvPicPr>
        <p:blipFill rotWithShape="1">
          <a:blip r:embed="rId3">
            <a:alphaModFix/>
          </a:blip>
          <a:srcRect b="78582" l="6553" r="83195" t="4811"/>
          <a:stretch/>
        </p:blipFill>
        <p:spPr>
          <a:xfrm>
            <a:off x="1817846" y="1924526"/>
            <a:ext cx="518160" cy="9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2" name="Google Shape;332;p39"/>
          <p:cNvGrpSpPr/>
          <p:nvPr/>
        </p:nvGrpSpPr>
        <p:grpSpPr>
          <a:xfrm>
            <a:off x="2094786" y="2607231"/>
            <a:ext cx="428625" cy="357188"/>
            <a:chOff x="12510" y="9212"/>
            <a:chExt cx="1800" cy="1500"/>
          </a:xfrm>
        </p:grpSpPr>
        <p:sp>
          <p:nvSpPr>
            <p:cNvPr id="333" name="Google Shape;333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4" name="Google Shape;334;p39"/>
            <p:cNvSpPr/>
            <p:nvPr/>
          </p:nvSpPr>
          <p:spPr>
            <a:xfrm rot="2700000">
              <a:off x="12985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35" name="Google Shape;335;p39"/>
          <p:cNvPicPr preferRelativeResize="0"/>
          <p:nvPr/>
        </p:nvPicPr>
        <p:blipFill rotWithShape="1">
          <a:blip r:embed="rId3">
            <a:alphaModFix/>
          </a:blip>
          <a:srcRect b="34093" l="2417" r="81301" t="52331"/>
          <a:stretch/>
        </p:blipFill>
        <p:spPr>
          <a:xfrm>
            <a:off x="4900851" y="3280172"/>
            <a:ext cx="822960" cy="741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36" name="Google Shape;336;p39"/>
          <p:cNvGrpSpPr/>
          <p:nvPr/>
        </p:nvGrpSpPr>
        <p:grpSpPr>
          <a:xfrm>
            <a:off x="6662261" y="3859530"/>
            <a:ext cx="428625" cy="357188"/>
            <a:chOff x="12510" y="9212"/>
            <a:chExt cx="1800" cy="1500"/>
          </a:xfrm>
        </p:grpSpPr>
        <p:sp>
          <p:nvSpPr>
            <p:cNvPr id="337" name="Google Shape;337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38" name="Google Shape;338;p39"/>
            <p:cNvSpPr/>
            <p:nvPr/>
          </p:nvSpPr>
          <p:spPr>
            <a:xfrm rot="2700000">
              <a:off x="12986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CED82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39" name="Google Shape;339;p39"/>
          <p:cNvGrpSpPr/>
          <p:nvPr/>
        </p:nvGrpSpPr>
        <p:grpSpPr>
          <a:xfrm>
            <a:off x="4900136" y="3863816"/>
            <a:ext cx="428625" cy="357188"/>
            <a:chOff x="12510" y="9212"/>
            <a:chExt cx="1800" cy="1500"/>
          </a:xfrm>
        </p:grpSpPr>
        <p:sp>
          <p:nvSpPr>
            <p:cNvPr id="340" name="Google Shape;340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1" name="Google Shape;341;p39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42" name="Google Shape;342;p39"/>
          <p:cNvGrpSpPr/>
          <p:nvPr/>
        </p:nvGrpSpPr>
        <p:grpSpPr>
          <a:xfrm>
            <a:off x="7594045" y="3832622"/>
            <a:ext cx="428625" cy="357188"/>
            <a:chOff x="12510" y="9212"/>
            <a:chExt cx="1800" cy="1500"/>
          </a:xfrm>
        </p:grpSpPr>
        <p:sp>
          <p:nvSpPr>
            <p:cNvPr id="343" name="Google Shape;343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44" name="Google Shape;344;p39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CED82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345" name="Google Shape;345;p39"/>
          <p:cNvSpPr/>
          <p:nvPr/>
        </p:nvSpPr>
        <p:spPr>
          <a:xfrm>
            <a:off x="489506" y="1196719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Pale-Ale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6" name="Google Shape;346;p39"/>
          <p:cNvSpPr/>
          <p:nvPr/>
        </p:nvSpPr>
        <p:spPr>
          <a:xfrm>
            <a:off x="4240772" y="2585835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Pilsen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47" name="Google Shape;347;p39"/>
          <p:cNvSpPr/>
          <p:nvPr/>
        </p:nvSpPr>
        <p:spPr>
          <a:xfrm>
            <a:off x="4529785" y="493406"/>
            <a:ext cx="3843000" cy="1427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348" name="Google Shape;348;p39"/>
          <p:cNvPicPr preferRelativeResize="0"/>
          <p:nvPr/>
        </p:nvPicPr>
        <p:blipFill rotWithShape="1">
          <a:blip r:embed="rId3">
            <a:alphaModFix/>
          </a:blip>
          <a:srcRect b="33866" l="18310" r="65406" t="52194"/>
          <a:stretch/>
        </p:blipFill>
        <p:spPr>
          <a:xfrm>
            <a:off x="4768691" y="983456"/>
            <a:ext cx="822960" cy="76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349" name="Google Shape;349;p39"/>
          <p:cNvPicPr preferRelativeResize="0"/>
          <p:nvPr/>
        </p:nvPicPr>
        <p:blipFill rotWithShape="1">
          <a:blip r:embed="rId3">
            <a:alphaModFix/>
          </a:blip>
          <a:srcRect b="34071" l="18697" r="65018" t="48793"/>
          <a:stretch/>
        </p:blipFill>
        <p:spPr>
          <a:xfrm>
            <a:off x="5625227" y="808911"/>
            <a:ext cx="822960" cy="93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0" name="Google Shape;350;p39"/>
          <p:cNvPicPr preferRelativeResize="0"/>
          <p:nvPr/>
        </p:nvPicPr>
        <p:blipFill rotWithShape="1">
          <a:blip r:embed="rId3">
            <a:alphaModFix/>
          </a:blip>
          <a:srcRect b="78582" l="6553" r="83194" t="4811"/>
          <a:stretch/>
        </p:blipFill>
        <p:spPr>
          <a:xfrm>
            <a:off x="6730604" y="780097"/>
            <a:ext cx="518160" cy="9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351" name="Google Shape;351;p39"/>
          <p:cNvPicPr preferRelativeResize="0"/>
          <p:nvPr/>
        </p:nvPicPr>
        <p:blipFill rotWithShape="1">
          <a:blip r:embed="rId3">
            <a:alphaModFix/>
          </a:blip>
          <a:srcRect b="78582" l="6553" r="83194" t="4811"/>
          <a:stretch/>
        </p:blipFill>
        <p:spPr>
          <a:xfrm>
            <a:off x="7623334" y="780097"/>
            <a:ext cx="518160" cy="9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52" name="Google Shape;352;p39"/>
          <p:cNvGrpSpPr/>
          <p:nvPr/>
        </p:nvGrpSpPr>
        <p:grpSpPr>
          <a:xfrm>
            <a:off x="5571173" y="1374220"/>
            <a:ext cx="428625" cy="357188"/>
            <a:chOff x="12510" y="9212"/>
            <a:chExt cx="1800" cy="1500"/>
          </a:xfrm>
        </p:grpSpPr>
        <p:sp>
          <p:nvSpPr>
            <p:cNvPr id="353" name="Google Shape;353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4" name="Google Shape;354;p39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5" name="Google Shape;355;p39"/>
          <p:cNvGrpSpPr/>
          <p:nvPr/>
        </p:nvGrpSpPr>
        <p:grpSpPr>
          <a:xfrm>
            <a:off x="6642974" y="1407795"/>
            <a:ext cx="428625" cy="357188"/>
            <a:chOff x="12510" y="9212"/>
            <a:chExt cx="1800" cy="1500"/>
          </a:xfrm>
        </p:grpSpPr>
        <p:sp>
          <p:nvSpPr>
            <p:cNvPr id="356" name="Google Shape;356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57" name="Google Shape;357;p39"/>
            <p:cNvSpPr/>
            <p:nvPr/>
          </p:nvSpPr>
          <p:spPr>
            <a:xfrm rot="2700000">
              <a:off x="12986" y="953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DF3AB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58" name="Google Shape;358;p39"/>
          <p:cNvGrpSpPr/>
          <p:nvPr/>
        </p:nvGrpSpPr>
        <p:grpSpPr>
          <a:xfrm>
            <a:off x="4673441" y="1434941"/>
            <a:ext cx="428625" cy="357187"/>
            <a:chOff x="12510" y="9212"/>
            <a:chExt cx="1800" cy="1500"/>
          </a:xfrm>
        </p:grpSpPr>
        <p:sp>
          <p:nvSpPr>
            <p:cNvPr id="359" name="Google Shape;359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0" name="Google Shape;360;p39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361" name="Google Shape;361;p39"/>
          <p:cNvGrpSpPr/>
          <p:nvPr/>
        </p:nvGrpSpPr>
        <p:grpSpPr>
          <a:xfrm>
            <a:off x="7535704" y="1405414"/>
            <a:ext cx="428625" cy="357188"/>
            <a:chOff x="12510" y="9212"/>
            <a:chExt cx="1800" cy="1500"/>
          </a:xfrm>
        </p:grpSpPr>
        <p:sp>
          <p:nvSpPr>
            <p:cNvPr id="362" name="Google Shape;362;p39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363" name="Google Shape;363;p39"/>
            <p:cNvSpPr/>
            <p:nvPr/>
          </p:nvSpPr>
          <p:spPr>
            <a:xfrm rot="2700000">
              <a:off x="12986" y="954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DF3AB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364" name="Google Shape;364;p39"/>
          <p:cNvPicPr preferRelativeResize="0"/>
          <p:nvPr/>
        </p:nvPicPr>
        <p:blipFill rotWithShape="1">
          <a:blip r:embed="rId3">
            <a:alphaModFix/>
          </a:blip>
          <a:srcRect b="47415" l="4525" r="83441" t="48644"/>
          <a:stretch/>
        </p:blipFill>
        <p:spPr>
          <a:xfrm>
            <a:off x="7637384" y="591026"/>
            <a:ext cx="466725" cy="215028"/>
          </a:xfrm>
          <a:prstGeom prst="rect">
            <a:avLst/>
          </a:prstGeom>
          <a:noFill/>
          <a:ln>
            <a:noFill/>
          </a:ln>
        </p:spPr>
      </p:pic>
      <p:sp>
        <p:nvSpPr>
          <p:cNvPr id="365" name="Google Shape;365;p39"/>
          <p:cNvSpPr/>
          <p:nvPr/>
        </p:nvSpPr>
        <p:spPr>
          <a:xfrm>
            <a:off x="6120122" y="1920919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Weissbier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0" name="Google Shape;370;p40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Quais atributos temos?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1" name="Google Shape;371;p40"/>
          <p:cNvSpPr/>
          <p:nvPr/>
        </p:nvSpPr>
        <p:spPr>
          <a:xfrm>
            <a:off x="-269081" y="724529"/>
            <a:ext cx="4566900" cy="4419000"/>
          </a:xfrm>
          <a:prstGeom prst="diagStripe">
            <a:avLst>
              <a:gd fmla="val 39862" name="adj"/>
            </a:avLst>
          </a:prstGeom>
          <a:solidFill>
            <a:srgbClr val="BF9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372" name="Google Shape;372;p40"/>
          <p:cNvSpPr txBox="1"/>
          <p:nvPr/>
        </p:nvSpPr>
        <p:spPr>
          <a:xfrm>
            <a:off x="-558403" y="3247836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3" name="Google Shape;373;p40"/>
          <p:cNvSpPr txBox="1"/>
          <p:nvPr/>
        </p:nvSpPr>
        <p:spPr>
          <a:xfrm>
            <a:off x="1304305" y="843839"/>
            <a:ext cx="2667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17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7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4" name="Google Shape;374;p40"/>
          <p:cNvSpPr txBox="1"/>
          <p:nvPr/>
        </p:nvSpPr>
        <p:spPr>
          <a:xfrm>
            <a:off x="479939" y="1645255"/>
            <a:ext cx="26676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Tipo de copo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5" name="Google Shape;375;p40"/>
          <p:cNvSpPr txBox="1"/>
          <p:nvPr/>
        </p:nvSpPr>
        <p:spPr>
          <a:xfrm>
            <a:off x="49341" y="2446545"/>
            <a:ext cx="2061300" cy="4713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400"/>
              <a:buFont typeface="Arial"/>
              <a:buNone/>
            </a:pPr>
            <a:r>
              <a:rPr b="1" i="0" lang="pt-BR" sz="17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Espuma</a:t>
            </a:r>
            <a:endParaRPr b="1" i="0" sz="17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376" name="Google Shape;376;p40"/>
          <p:cNvSpPr/>
          <p:nvPr/>
        </p:nvSpPr>
        <p:spPr>
          <a:xfrm>
            <a:off x="4033416" y="1044010"/>
            <a:ext cx="1990500" cy="972000"/>
          </a:xfrm>
          <a:prstGeom prst="wedgeRoundRectCallout">
            <a:avLst>
              <a:gd fmla="val -8204" name="adj1"/>
              <a:gd fmla="val 79017" name="adj2"/>
              <a:gd fmla="val 0" name="adj3"/>
            </a:avLst>
          </a:prstGeom>
          <a:solidFill>
            <a:srgbClr val="FFFFFF"/>
          </a:solidFill>
          <a:ln cap="flat" cmpd="sng" w="76200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900"/>
              <a:buFont typeface="Arial"/>
              <a:buNone/>
            </a:pPr>
            <a:r>
              <a:rPr i="0" lang="pt-BR" sz="20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O que me difere das demais?</a:t>
            </a:r>
            <a:endParaRPr i="0" sz="20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377" name="Google Shape;377;p40"/>
          <p:cNvGrpSpPr/>
          <p:nvPr/>
        </p:nvGrpSpPr>
        <p:grpSpPr>
          <a:xfrm>
            <a:off x="4631935" y="2373591"/>
            <a:ext cx="3843000" cy="1768163"/>
            <a:chOff x="12312900" y="8105650"/>
            <a:chExt cx="10248000" cy="4715100"/>
          </a:xfrm>
        </p:grpSpPr>
        <p:sp>
          <p:nvSpPr>
            <p:cNvPr id="378" name="Google Shape;378;p40"/>
            <p:cNvSpPr/>
            <p:nvPr/>
          </p:nvSpPr>
          <p:spPr>
            <a:xfrm>
              <a:off x="12312900" y="8105650"/>
              <a:ext cx="10248000" cy="38067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379" name="Google Shape;379;p40"/>
            <p:cNvPicPr preferRelativeResize="0"/>
            <p:nvPr/>
          </p:nvPicPr>
          <p:blipFill rotWithShape="1">
            <a:blip r:embed="rId3">
              <a:alphaModFix/>
            </a:blip>
            <a:srcRect b="33866" l="18310" r="65406" t="52194"/>
            <a:stretch/>
          </p:blipFill>
          <p:spPr>
            <a:xfrm>
              <a:off x="12949985" y="9412450"/>
              <a:ext cx="2194560" cy="202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0" name="Google Shape;380;p40"/>
            <p:cNvPicPr preferRelativeResize="0"/>
            <p:nvPr/>
          </p:nvPicPr>
          <p:blipFill rotWithShape="1">
            <a:blip r:embed="rId3">
              <a:alphaModFix/>
            </a:blip>
            <a:srcRect b="34071" l="18697" r="65018" t="48793"/>
            <a:stretch/>
          </p:blipFill>
          <p:spPr>
            <a:xfrm>
              <a:off x="15234080" y="8946995"/>
              <a:ext cx="2194560" cy="2494279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1" name="Google Shape;381;p40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18181750" y="887016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382" name="Google Shape;382;p40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0562365" y="887016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383" name="Google Shape;383;p40"/>
            <p:cNvGrpSpPr/>
            <p:nvPr/>
          </p:nvGrpSpPr>
          <p:grpSpPr>
            <a:xfrm>
              <a:off x="15089935" y="10454485"/>
              <a:ext cx="1143000" cy="952500"/>
              <a:chOff x="12510" y="9212"/>
              <a:chExt cx="1800" cy="1500"/>
            </a:xfrm>
          </p:grpSpPr>
          <p:sp>
            <p:nvSpPr>
              <p:cNvPr id="384" name="Google Shape;384;p40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5" name="Google Shape;385;p40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6" name="Google Shape;386;p40"/>
            <p:cNvGrpSpPr/>
            <p:nvPr/>
          </p:nvGrpSpPr>
          <p:grpSpPr>
            <a:xfrm>
              <a:off x="17948070" y="10544020"/>
              <a:ext cx="1143000" cy="952500"/>
              <a:chOff x="12510" y="9212"/>
              <a:chExt cx="1800" cy="1500"/>
            </a:xfrm>
          </p:grpSpPr>
          <p:sp>
            <p:nvSpPr>
              <p:cNvPr id="387" name="Google Shape;387;p40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88" name="Google Shape;388;p40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89" name="Google Shape;389;p40"/>
            <p:cNvGrpSpPr/>
            <p:nvPr/>
          </p:nvGrpSpPr>
          <p:grpSpPr>
            <a:xfrm>
              <a:off x="12695985" y="10616410"/>
              <a:ext cx="1143000" cy="952500"/>
              <a:chOff x="12510" y="9212"/>
              <a:chExt cx="1800" cy="1500"/>
            </a:xfrm>
          </p:grpSpPr>
          <p:sp>
            <p:nvSpPr>
              <p:cNvPr id="390" name="Google Shape;390;p40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1" name="Google Shape;391;p40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392" name="Google Shape;392;p40"/>
            <p:cNvGrpSpPr/>
            <p:nvPr/>
          </p:nvGrpSpPr>
          <p:grpSpPr>
            <a:xfrm>
              <a:off x="20328685" y="10537670"/>
              <a:ext cx="1143000" cy="952500"/>
              <a:chOff x="12510" y="9212"/>
              <a:chExt cx="1800" cy="1500"/>
            </a:xfrm>
          </p:grpSpPr>
          <p:sp>
            <p:nvSpPr>
              <p:cNvPr id="393" name="Google Shape;393;p40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394" name="Google Shape;394;p40"/>
              <p:cNvSpPr/>
              <p:nvPr/>
            </p:nvSpPr>
            <p:spPr>
              <a:xfrm rot="2700000">
                <a:off x="12986" y="954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395" name="Google Shape;395;p40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20599830" y="8365970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396" name="Google Shape;396;p40"/>
            <p:cNvSpPr/>
            <p:nvPr/>
          </p:nvSpPr>
          <p:spPr>
            <a:xfrm>
              <a:off x="16553800" y="1191235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7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3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p41"/>
          <p:cNvSpPr/>
          <p:nvPr/>
        </p:nvSpPr>
        <p:spPr>
          <a:xfrm>
            <a:off x="3743616" y="2927141"/>
            <a:ext cx="4767900" cy="1483800"/>
          </a:xfrm>
          <a:prstGeom prst="rect">
            <a:avLst/>
          </a:prstGeom>
          <a:solidFill>
            <a:schemeClr val="lt1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02" name="Google Shape;402;p41"/>
          <p:cNvSpPr/>
          <p:nvPr/>
        </p:nvSpPr>
        <p:spPr>
          <a:xfrm>
            <a:off x="489506" y="1537369"/>
            <a:ext cx="3061500" cy="1541700"/>
          </a:xfrm>
          <a:prstGeom prst="snip2DiagRect">
            <a:avLst>
              <a:gd fmla="val 0" name="adj1"/>
              <a:gd fmla="val 16667" name="adj2"/>
            </a:avLst>
          </a:prstGeom>
          <a:solidFill>
            <a:schemeClr val="lt1"/>
          </a:solidFill>
          <a:ln cap="flat" cmpd="sng" w="28575">
            <a:solidFill>
              <a:srgbClr val="BF9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03" name="Google Shape;403;p41"/>
          <p:cNvPicPr preferRelativeResize="0"/>
          <p:nvPr/>
        </p:nvPicPr>
        <p:blipFill rotWithShape="1">
          <a:blip r:embed="rId3">
            <a:alphaModFix/>
          </a:blip>
          <a:srcRect b="75311" l="18698" r="65020" t="0"/>
          <a:stretch/>
        </p:blipFill>
        <p:spPr>
          <a:xfrm>
            <a:off x="2519839" y="1635205"/>
            <a:ext cx="822960" cy="134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4" name="Google Shape;404;p41"/>
          <p:cNvPicPr preferRelativeResize="0"/>
          <p:nvPr/>
        </p:nvPicPr>
        <p:blipFill rotWithShape="1">
          <a:blip r:embed="rId3">
            <a:alphaModFix/>
          </a:blip>
          <a:srcRect b="75311" l="18698" r="65020" t="0"/>
          <a:stretch/>
        </p:blipFill>
        <p:spPr>
          <a:xfrm>
            <a:off x="737474" y="1682591"/>
            <a:ext cx="822960" cy="13477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05" name="Google Shape;405;p41"/>
          <p:cNvPicPr preferRelativeResize="0"/>
          <p:nvPr/>
        </p:nvPicPr>
        <p:blipFill rotWithShape="1">
          <a:blip r:embed="rId3">
            <a:alphaModFix/>
          </a:blip>
          <a:srcRect b="34138" l="18698" r="65020" t="52286"/>
          <a:stretch/>
        </p:blipFill>
        <p:spPr>
          <a:xfrm>
            <a:off x="6696551" y="3274695"/>
            <a:ext cx="822960" cy="741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06" name="Google Shape;406;p41"/>
          <p:cNvGrpSpPr/>
          <p:nvPr/>
        </p:nvGrpSpPr>
        <p:grpSpPr>
          <a:xfrm>
            <a:off x="2972276" y="2607469"/>
            <a:ext cx="428625" cy="357188"/>
            <a:chOff x="12510" y="9212"/>
            <a:chExt cx="1800" cy="1500"/>
          </a:xfrm>
        </p:grpSpPr>
        <p:sp>
          <p:nvSpPr>
            <p:cNvPr id="407" name="Google Shape;407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08" name="Google Shape;408;p41"/>
            <p:cNvSpPr/>
            <p:nvPr/>
          </p:nvSpPr>
          <p:spPr>
            <a:xfrm rot="2700000">
              <a:off x="12986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09" name="Google Shape;409;p41"/>
          <p:cNvGrpSpPr/>
          <p:nvPr/>
        </p:nvGrpSpPr>
        <p:grpSpPr>
          <a:xfrm>
            <a:off x="1217057" y="2607707"/>
            <a:ext cx="428625" cy="357188"/>
            <a:chOff x="12510" y="9212"/>
            <a:chExt cx="1800" cy="1500"/>
          </a:xfrm>
        </p:grpSpPr>
        <p:sp>
          <p:nvSpPr>
            <p:cNvPr id="410" name="Google Shape;410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11" name="Google Shape;411;p41"/>
            <p:cNvSpPr/>
            <p:nvPr/>
          </p:nvSpPr>
          <p:spPr>
            <a:xfrm rot="2700000">
              <a:off x="12986" y="9536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12" name="Google Shape;412;p41"/>
          <p:cNvPicPr preferRelativeResize="0"/>
          <p:nvPr/>
        </p:nvPicPr>
        <p:blipFill rotWithShape="1">
          <a:blip r:embed="rId3">
            <a:alphaModFix/>
          </a:blip>
          <a:srcRect b="47416" l="4526" r="83441" t="48644"/>
          <a:stretch/>
        </p:blipFill>
        <p:spPr>
          <a:xfrm>
            <a:off x="2697956" y="1709500"/>
            <a:ext cx="466725" cy="215028"/>
          </a:xfrm>
          <a:prstGeom prst="rect">
            <a:avLst/>
          </a:prstGeom>
          <a:noFill/>
          <a:ln>
            <a:noFill/>
          </a:ln>
        </p:spPr>
      </p:pic>
      <p:pic>
        <p:nvPicPr>
          <p:cNvPr id="413" name="Google Shape;413;p41"/>
          <p:cNvPicPr preferRelativeResize="0"/>
          <p:nvPr/>
        </p:nvPicPr>
        <p:blipFill rotWithShape="1">
          <a:blip r:embed="rId3">
            <a:alphaModFix/>
          </a:blip>
          <a:srcRect b="34072" l="18698" r="65020" t="48762"/>
          <a:stretch/>
        </p:blipFill>
        <p:spPr>
          <a:xfrm>
            <a:off x="7614285" y="3078719"/>
            <a:ext cx="822960" cy="937022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14" name="Google Shape;414;p41"/>
          <p:cNvGrpSpPr/>
          <p:nvPr/>
        </p:nvGrpSpPr>
        <p:grpSpPr>
          <a:xfrm>
            <a:off x="5777865" y="3093006"/>
            <a:ext cx="822722" cy="1136332"/>
            <a:chOff x="19994" y="3814"/>
            <a:chExt cx="3455" cy="4772"/>
          </a:xfrm>
        </p:grpSpPr>
        <p:pic>
          <p:nvPicPr>
            <p:cNvPr id="415" name="Google Shape;415;p41"/>
            <p:cNvPicPr preferRelativeResize="0"/>
            <p:nvPr/>
          </p:nvPicPr>
          <p:blipFill rotWithShape="1">
            <a:blip r:embed="rId3">
              <a:alphaModFix/>
            </a:blip>
            <a:srcRect b="34324" l="2671" r="81047" t="48670"/>
            <a:stretch/>
          </p:blipFill>
          <p:spPr>
            <a:xfrm>
              <a:off x="19994" y="3814"/>
              <a:ext cx="3455" cy="389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16" name="Google Shape;416;p41"/>
            <p:cNvGrpSpPr/>
            <p:nvPr/>
          </p:nvGrpSpPr>
          <p:grpSpPr>
            <a:xfrm>
              <a:off x="20037" y="7086"/>
              <a:ext cx="1800" cy="1500"/>
              <a:chOff x="12510" y="9212"/>
              <a:chExt cx="1800" cy="1500"/>
            </a:xfrm>
          </p:grpSpPr>
          <p:sp>
            <p:nvSpPr>
              <p:cNvPr id="417" name="Google Shape;417;p41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18" name="Google Shape;418;p41"/>
              <p:cNvSpPr/>
              <p:nvPr/>
            </p:nvSpPr>
            <p:spPr>
              <a:xfrm rot="2700000">
                <a:off x="12957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grpSp>
        <p:nvGrpSpPr>
          <p:cNvPr id="419" name="Google Shape;419;p41"/>
          <p:cNvGrpSpPr/>
          <p:nvPr/>
        </p:nvGrpSpPr>
        <p:grpSpPr>
          <a:xfrm>
            <a:off x="3914537" y="3285887"/>
            <a:ext cx="822722" cy="933212"/>
            <a:chOff x="19994" y="4667"/>
            <a:chExt cx="3455" cy="3919"/>
          </a:xfrm>
        </p:grpSpPr>
        <p:pic>
          <p:nvPicPr>
            <p:cNvPr id="420" name="Google Shape;420;p41"/>
            <p:cNvPicPr preferRelativeResize="0"/>
            <p:nvPr/>
          </p:nvPicPr>
          <p:blipFill rotWithShape="1">
            <a:blip r:embed="rId3">
              <a:alphaModFix/>
            </a:blip>
            <a:srcRect b="34138" l="2671" r="81047" t="52391"/>
            <a:stretch/>
          </p:blipFill>
          <p:spPr>
            <a:xfrm>
              <a:off x="19994" y="4667"/>
              <a:ext cx="3455" cy="308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21" name="Google Shape;421;p41"/>
            <p:cNvGrpSpPr/>
            <p:nvPr/>
          </p:nvGrpSpPr>
          <p:grpSpPr>
            <a:xfrm>
              <a:off x="20037" y="7086"/>
              <a:ext cx="1800" cy="1500"/>
              <a:chOff x="12510" y="9212"/>
              <a:chExt cx="1800" cy="1500"/>
            </a:xfrm>
          </p:grpSpPr>
          <p:sp>
            <p:nvSpPr>
              <p:cNvPr id="422" name="Google Shape;422;p41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23" name="Google Shape;423;p41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pic>
        <p:nvPicPr>
          <p:cNvPr id="424" name="Google Shape;424;p41"/>
          <p:cNvPicPr preferRelativeResize="0"/>
          <p:nvPr/>
        </p:nvPicPr>
        <p:blipFill rotWithShape="1">
          <a:blip r:embed="rId3">
            <a:alphaModFix/>
          </a:blip>
          <a:srcRect b="78582" l="6553" r="83195" t="4811"/>
          <a:stretch/>
        </p:blipFill>
        <p:spPr>
          <a:xfrm>
            <a:off x="1817846" y="1924526"/>
            <a:ext cx="518160" cy="9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5" name="Google Shape;425;p41"/>
          <p:cNvGrpSpPr/>
          <p:nvPr/>
        </p:nvGrpSpPr>
        <p:grpSpPr>
          <a:xfrm>
            <a:off x="2094786" y="2607231"/>
            <a:ext cx="428625" cy="357188"/>
            <a:chOff x="12510" y="9212"/>
            <a:chExt cx="1800" cy="1500"/>
          </a:xfrm>
        </p:grpSpPr>
        <p:sp>
          <p:nvSpPr>
            <p:cNvPr id="426" name="Google Shape;426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27" name="Google Shape;427;p41"/>
            <p:cNvSpPr/>
            <p:nvPr/>
          </p:nvSpPr>
          <p:spPr>
            <a:xfrm rot="2700000">
              <a:off x="12985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28" name="Google Shape;428;p41"/>
          <p:cNvPicPr preferRelativeResize="0"/>
          <p:nvPr/>
        </p:nvPicPr>
        <p:blipFill rotWithShape="1">
          <a:blip r:embed="rId3">
            <a:alphaModFix/>
          </a:blip>
          <a:srcRect b="34093" l="2417" r="81301" t="52331"/>
          <a:stretch/>
        </p:blipFill>
        <p:spPr>
          <a:xfrm>
            <a:off x="4900851" y="3280172"/>
            <a:ext cx="822960" cy="741045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29" name="Google Shape;429;p41"/>
          <p:cNvGrpSpPr/>
          <p:nvPr/>
        </p:nvGrpSpPr>
        <p:grpSpPr>
          <a:xfrm>
            <a:off x="6662261" y="3859530"/>
            <a:ext cx="428625" cy="357188"/>
            <a:chOff x="12510" y="9212"/>
            <a:chExt cx="1800" cy="1500"/>
          </a:xfrm>
        </p:grpSpPr>
        <p:sp>
          <p:nvSpPr>
            <p:cNvPr id="430" name="Google Shape;430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1" name="Google Shape;431;p41"/>
            <p:cNvSpPr/>
            <p:nvPr/>
          </p:nvSpPr>
          <p:spPr>
            <a:xfrm rot="2700000">
              <a:off x="12986" y="953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CED82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2" name="Google Shape;432;p41"/>
          <p:cNvGrpSpPr/>
          <p:nvPr/>
        </p:nvGrpSpPr>
        <p:grpSpPr>
          <a:xfrm>
            <a:off x="4900136" y="3863816"/>
            <a:ext cx="428625" cy="357188"/>
            <a:chOff x="12510" y="9212"/>
            <a:chExt cx="1800" cy="1500"/>
          </a:xfrm>
        </p:grpSpPr>
        <p:sp>
          <p:nvSpPr>
            <p:cNvPr id="433" name="Google Shape;433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4" name="Google Shape;434;p41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35" name="Google Shape;435;p41"/>
          <p:cNvGrpSpPr/>
          <p:nvPr/>
        </p:nvGrpSpPr>
        <p:grpSpPr>
          <a:xfrm>
            <a:off x="7594045" y="3832622"/>
            <a:ext cx="428625" cy="360105"/>
            <a:chOff x="12510" y="9212"/>
            <a:chExt cx="1800" cy="1512"/>
          </a:xfrm>
        </p:grpSpPr>
        <p:sp>
          <p:nvSpPr>
            <p:cNvPr id="436" name="Google Shape;436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37" name="Google Shape;437;p41"/>
            <p:cNvSpPr/>
            <p:nvPr/>
          </p:nvSpPr>
          <p:spPr>
            <a:xfrm rot="2700000">
              <a:off x="12920" y="9700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CED82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438" name="Google Shape;438;p41"/>
          <p:cNvSpPr/>
          <p:nvPr/>
        </p:nvSpPr>
        <p:spPr>
          <a:xfrm>
            <a:off x="489506" y="1196719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Pale-Ale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39" name="Google Shape;439;p41"/>
          <p:cNvSpPr/>
          <p:nvPr/>
        </p:nvSpPr>
        <p:spPr>
          <a:xfrm>
            <a:off x="4240772" y="2585835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Pilsen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40" name="Google Shape;440;p41"/>
          <p:cNvSpPr/>
          <p:nvPr/>
        </p:nvSpPr>
        <p:spPr>
          <a:xfrm>
            <a:off x="4529785" y="493406"/>
            <a:ext cx="3843000" cy="1427700"/>
          </a:xfrm>
          <a:prstGeom prst="snip1Rect">
            <a:avLst>
              <a:gd fmla="val 16667" name="adj"/>
            </a:avLst>
          </a:prstGeom>
          <a:solidFill>
            <a:schemeClr val="lt1"/>
          </a:solidFill>
          <a:ln cap="flat" cmpd="sng" w="38100">
            <a:solidFill>
              <a:srgbClr val="7F6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441" name="Google Shape;441;p41"/>
          <p:cNvPicPr preferRelativeResize="0"/>
          <p:nvPr/>
        </p:nvPicPr>
        <p:blipFill rotWithShape="1">
          <a:blip r:embed="rId3">
            <a:alphaModFix/>
          </a:blip>
          <a:srcRect b="33866" l="18310" r="65406" t="52194"/>
          <a:stretch/>
        </p:blipFill>
        <p:spPr>
          <a:xfrm>
            <a:off x="4768691" y="983456"/>
            <a:ext cx="822960" cy="76081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2" name="Google Shape;442;p41"/>
          <p:cNvPicPr preferRelativeResize="0"/>
          <p:nvPr/>
        </p:nvPicPr>
        <p:blipFill rotWithShape="1">
          <a:blip r:embed="rId3">
            <a:alphaModFix/>
          </a:blip>
          <a:srcRect b="34071" l="18697" r="65018" t="48793"/>
          <a:stretch/>
        </p:blipFill>
        <p:spPr>
          <a:xfrm>
            <a:off x="5625227" y="808911"/>
            <a:ext cx="822960" cy="935356"/>
          </a:xfrm>
          <a:prstGeom prst="rect">
            <a:avLst/>
          </a:prstGeom>
          <a:noFill/>
          <a:ln>
            <a:noFill/>
          </a:ln>
        </p:spPr>
      </p:pic>
      <p:pic>
        <p:nvPicPr>
          <p:cNvPr id="443" name="Google Shape;443;p41"/>
          <p:cNvPicPr preferRelativeResize="0"/>
          <p:nvPr/>
        </p:nvPicPr>
        <p:blipFill rotWithShape="1">
          <a:blip r:embed="rId3">
            <a:alphaModFix/>
          </a:blip>
          <a:srcRect b="78582" l="6553" r="83194" t="4811"/>
          <a:stretch/>
        </p:blipFill>
        <p:spPr>
          <a:xfrm>
            <a:off x="6730604" y="780097"/>
            <a:ext cx="518160" cy="906541"/>
          </a:xfrm>
          <a:prstGeom prst="rect">
            <a:avLst/>
          </a:prstGeom>
          <a:noFill/>
          <a:ln>
            <a:noFill/>
          </a:ln>
        </p:spPr>
      </p:pic>
      <p:pic>
        <p:nvPicPr>
          <p:cNvPr id="444" name="Google Shape;444;p41"/>
          <p:cNvPicPr preferRelativeResize="0"/>
          <p:nvPr/>
        </p:nvPicPr>
        <p:blipFill rotWithShape="1">
          <a:blip r:embed="rId3">
            <a:alphaModFix/>
          </a:blip>
          <a:srcRect b="78582" l="6553" r="83194" t="4811"/>
          <a:stretch/>
        </p:blipFill>
        <p:spPr>
          <a:xfrm>
            <a:off x="7623334" y="780097"/>
            <a:ext cx="518160" cy="90654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445" name="Google Shape;445;p41"/>
          <p:cNvGrpSpPr/>
          <p:nvPr/>
        </p:nvGrpSpPr>
        <p:grpSpPr>
          <a:xfrm>
            <a:off x="5571173" y="1374220"/>
            <a:ext cx="428625" cy="357188"/>
            <a:chOff x="12510" y="9212"/>
            <a:chExt cx="1800" cy="1500"/>
          </a:xfrm>
        </p:grpSpPr>
        <p:sp>
          <p:nvSpPr>
            <p:cNvPr id="446" name="Google Shape;446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47" name="Google Shape;447;p41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48" name="Google Shape;448;p41"/>
          <p:cNvGrpSpPr/>
          <p:nvPr/>
        </p:nvGrpSpPr>
        <p:grpSpPr>
          <a:xfrm>
            <a:off x="6642974" y="1407795"/>
            <a:ext cx="428625" cy="357188"/>
            <a:chOff x="12510" y="9212"/>
            <a:chExt cx="1800" cy="1500"/>
          </a:xfrm>
        </p:grpSpPr>
        <p:sp>
          <p:nvSpPr>
            <p:cNvPr id="449" name="Google Shape;449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0" name="Google Shape;450;p41"/>
            <p:cNvSpPr/>
            <p:nvPr/>
          </p:nvSpPr>
          <p:spPr>
            <a:xfrm rot="2700000">
              <a:off x="12986" y="953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DF3AB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1" name="Google Shape;451;p41"/>
          <p:cNvGrpSpPr/>
          <p:nvPr/>
        </p:nvGrpSpPr>
        <p:grpSpPr>
          <a:xfrm>
            <a:off x="4673441" y="1434941"/>
            <a:ext cx="428625" cy="357187"/>
            <a:chOff x="12510" y="9212"/>
            <a:chExt cx="1800" cy="1500"/>
          </a:xfrm>
        </p:grpSpPr>
        <p:sp>
          <p:nvSpPr>
            <p:cNvPr id="452" name="Google Shape;452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CCEC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3" name="Google Shape;453;p41"/>
            <p:cNvSpPr/>
            <p:nvPr/>
          </p:nvSpPr>
          <p:spPr>
            <a:xfrm rot="2700000">
              <a:off x="12986" y="9544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66C7FF"/>
            </a:solidFill>
            <a:ln cap="flat" cmpd="sng" w="25400">
              <a:solidFill>
                <a:srgbClr val="0076BA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grpSp>
        <p:nvGrpSpPr>
          <p:cNvPr id="454" name="Google Shape;454;p41"/>
          <p:cNvGrpSpPr/>
          <p:nvPr/>
        </p:nvGrpSpPr>
        <p:grpSpPr>
          <a:xfrm>
            <a:off x="7535704" y="1405414"/>
            <a:ext cx="428625" cy="357188"/>
            <a:chOff x="12510" y="9212"/>
            <a:chExt cx="1800" cy="1500"/>
          </a:xfrm>
        </p:grpSpPr>
        <p:sp>
          <p:nvSpPr>
            <p:cNvPr id="455" name="Google Shape;455;p41"/>
            <p:cNvSpPr/>
            <p:nvPr/>
          </p:nvSpPr>
          <p:spPr>
            <a:xfrm>
              <a:off x="12510" y="9212"/>
              <a:ext cx="1800" cy="1500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EF9D4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456" name="Google Shape;456;p41"/>
            <p:cNvSpPr/>
            <p:nvPr/>
          </p:nvSpPr>
          <p:spPr>
            <a:xfrm rot="2700000">
              <a:off x="12986" y="9548"/>
              <a:ext cx="849" cy="849"/>
            </a:xfrm>
            <a:prstGeom prst="quadArrowCallout">
              <a:avLst>
                <a:gd fmla="val 18515" name="adj1"/>
                <a:gd fmla="val 18515" name="adj2"/>
                <a:gd fmla="val 18515" name="adj3"/>
                <a:gd fmla="val 48123" name="adj4"/>
              </a:avLst>
            </a:prstGeom>
            <a:solidFill>
              <a:srgbClr val="FDF3AB"/>
            </a:solidFill>
            <a:ln cap="flat" cmpd="sng" w="25400">
              <a:solidFill>
                <a:srgbClr val="92810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7150" lIns="34275" spcFirstLastPara="1" rIns="34275" wrap="square" tIns="171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pic>
        <p:nvPicPr>
          <p:cNvPr id="457" name="Google Shape;457;p41"/>
          <p:cNvPicPr preferRelativeResize="0"/>
          <p:nvPr/>
        </p:nvPicPr>
        <p:blipFill rotWithShape="1">
          <a:blip r:embed="rId3">
            <a:alphaModFix/>
          </a:blip>
          <a:srcRect b="47415" l="4525" r="83441" t="48644"/>
          <a:stretch/>
        </p:blipFill>
        <p:spPr>
          <a:xfrm>
            <a:off x="7637384" y="591026"/>
            <a:ext cx="466725" cy="215028"/>
          </a:xfrm>
          <a:prstGeom prst="rect">
            <a:avLst/>
          </a:prstGeom>
          <a:noFill/>
          <a:ln>
            <a:noFill/>
          </a:ln>
        </p:spPr>
      </p:pic>
      <p:sp>
        <p:nvSpPr>
          <p:cNvPr id="458" name="Google Shape;458;p41"/>
          <p:cNvSpPr/>
          <p:nvPr/>
        </p:nvSpPr>
        <p:spPr>
          <a:xfrm>
            <a:off x="6120122" y="1920919"/>
            <a:ext cx="1571100" cy="3408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3300"/>
              <a:buFont typeface="Arial"/>
              <a:buNone/>
            </a:pPr>
            <a:r>
              <a:rPr b="1" i="0" lang="pt-BR" sz="17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rPr>
              <a:t>Weissbier</a:t>
            </a:r>
            <a:endParaRPr b="1" i="0" sz="1700" u="none" cap="none" strike="noStrike">
              <a:solidFill>
                <a:srgbClr val="FFF2CC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2" name="Shape 4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3" name="Google Shape;463;p42"/>
          <p:cNvSpPr/>
          <p:nvPr/>
        </p:nvSpPr>
        <p:spPr>
          <a:xfrm>
            <a:off x="5211188" y="1751685"/>
            <a:ext cx="33663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464" name="Google Shape;464;p42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Criando regras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5" name="Google Shape;465;p42"/>
          <p:cNvSpPr/>
          <p:nvPr/>
        </p:nvSpPr>
        <p:spPr>
          <a:xfrm>
            <a:off x="3339904" y="712966"/>
            <a:ext cx="1902600" cy="5457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Copo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466" name="Google Shape;466;p42"/>
          <p:cNvSpPr/>
          <p:nvPr/>
        </p:nvSpPr>
        <p:spPr>
          <a:xfrm>
            <a:off x="302775" y="1748719"/>
            <a:ext cx="40152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467" name="Google Shape;467;p42"/>
          <p:cNvGrpSpPr/>
          <p:nvPr/>
        </p:nvGrpSpPr>
        <p:grpSpPr>
          <a:xfrm>
            <a:off x="2810196" y="1894468"/>
            <a:ext cx="1361945" cy="1101629"/>
            <a:chOff x="-6809975" y="132700"/>
            <a:chExt cx="5234225" cy="4345675"/>
          </a:xfrm>
        </p:grpSpPr>
        <p:sp>
          <p:nvSpPr>
            <p:cNvPr id="468" name="Google Shape;468;p42"/>
            <p:cNvSpPr/>
            <p:nvPr/>
          </p:nvSpPr>
          <p:spPr>
            <a:xfrm>
              <a:off x="-6784350" y="1050575"/>
              <a:ext cx="5208600" cy="34278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69" name="Google Shape;469;p42"/>
            <p:cNvPicPr preferRelativeResize="0"/>
            <p:nvPr/>
          </p:nvPicPr>
          <p:blipFill rotWithShape="1">
            <a:blip r:embed="rId3">
              <a:alphaModFix/>
            </a:blip>
            <a:srcRect b="33866" l="18310" r="65406" t="52194"/>
            <a:stretch/>
          </p:blipFill>
          <p:spPr>
            <a:xfrm>
              <a:off x="-6313590" y="2046300"/>
              <a:ext cx="2194560" cy="202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70" name="Google Shape;470;p42"/>
            <p:cNvPicPr preferRelativeResize="0"/>
            <p:nvPr/>
          </p:nvPicPr>
          <p:blipFill rotWithShape="1">
            <a:blip r:embed="rId3">
              <a:alphaModFix/>
            </a:blip>
            <a:srcRect b="34071" l="18697" r="65018" t="48793"/>
            <a:stretch/>
          </p:blipFill>
          <p:spPr>
            <a:xfrm>
              <a:off x="-4029495" y="1580845"/>
              <a:ext cx="2194560" cy="24942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71" name="Google Shape;471;p42"/>
            <p:cNvGrpSpPr/>
            <p:nvPr/>
          </p:nvGrpSpPr>
          <p:grpSpPr>
            <a:xfrm>
              <a:off x="-4173640" y="3088335"/>
              <a:ext cx="1143000" cy="952500"/>
              <a:chOff x="12510" y="9212"/>
              <a:chExt cx="1800" cy="1500"/>
            </a:xfrm>
          </p:grpSpPr>
          <p:sp>
            <p:nvSpPr>
              <p:cNvPr id="472" name="Google Shape;472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3" name="Google Shape;473;p42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74" name="Google Shape;474;p42"/>
            <p:cNvGrpSpPr/>
            <p:nvPr/>
          </p:nvGrpSpPr>
          <p:grpSpPr>
            <a:xfrm>
              <a:off x="-6567590" y="3250260"/>
              <a:ext cx="1143000" cy="952500"/>
              <a:chOff x="12510" y="9212"/>
              <a:chExt cx="1800" cy="1500"/>
            </a:xfrm>
          </p:grpSpPr>
          <p:sp>
            <p:nvSpPr>
              <p:cNvPr id="475" name="Google Shape;475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76" name="Google Shape;476;p42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477" name="Google Shape;477;p42"/>
            <p:cNvSpPr/>
            <p:nvPr/>
          </p:nvSpPr>
          <p:spPr>
            <a:xfrm>
              <a:off x="-6809975" y="13270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78" name="Google Shape;478;p42"/>
          <p:cNvGrpSpPr/>
          <p:nvPr/>
        </p:nvGrpSpPr>
        <p:grpSpPr>
          <a:xfrm>
            <a:off x="7085125" y="1873123"/>
            <a:ext cx="1361598" cy="1101957"/>
            <a:chOff x="25058450" y="3683050"/>
            <a:chExt cx="4688700" cy="4335000"/>
          </a:xfrm>
        </p:grpSpPr>
        <p:sp>
          <p:nvSpPr>
            <p:cNvPr id="479" name="Google Shape;479;p42"/>
            <p:cNvSpPr/>
            <p:nvPr/>
          </p:nvSpPr>
          <p:spPr>
            <a:xfrm>
              <a:off x="25058450" y="4591450"/>
              <a:ext cx="4688700" cy="34266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80" name="Google Shape;480;p42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5634900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81" name="Google Shape;481;p42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8015515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82" name="Google Shape;482;p42"/>
            <p:cNvGrpSpPr/>
            <p:nvPr/>
          </p:nvGrpSpPr>
          <p:grpSpPr>
            <a:xfrm>
              <a:off x="25401220" y="6944795"/>
              <a:ext cx="1143000" cy="952500"/>
              <a:chOff x="12510" y="9212"/>
              <a:chExt cx="1800" cy="1500"/>
            </a:xfrm>
          </p:grpSpPr>
          <p:sp>
            <p:nvSpPr>
              <p:cNvPr id="483" name="Google Shape;483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4" name="Google Shape;484;p42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485" name="Google Shape;485;p42"/>
            <p:cNvGrpSpPr/>
            <p:nvPr/>
          </p:nvGrpSpPr>
          <p:grpSpPr>
            <a:xfrm>
              <a:off x="27781835" y="6938445"/>
              <a:ext cx="1143000" cy="952500"/>
              <a:chOff x="12510" y="9212"/>
              <a:chExt cx="1800" cy="1500"/>
            </a:xfrm>
          </p:grpSpPr>
          <p:sp>
            <p:nvSpPr>
              <p:cNvPr id="486" name="Google Shape;486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487" name="Google Shape;487;p42"/>
              <p:cNvSpPr/>
              <p:nvPr/>
            </p:nvSpPr>
            <p:spPr>
              <a:xfrm rot="2700000">
                <a:off x="12986" y="954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488" name="Google Shape;488;p42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28052980" y="476674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489" name="Google Shape;489;p42"/>
            <p:cNvSpPr/>
            <p:nvPr/>
          </p:nvSpPr>
          <p:spPr>
            <a:xfrm>
              <a:off x="25058450" y="368305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490" name="Google Shape;490;p42"/>
          <p:cNvGrpSpPr/>
          <p:nvPr/>
        </p:nvGrpSpPr>
        <p:grpSpPr>
          <a:xfrm>
            <a:off x="432151" y="1897801"/>
            <a:ext cx="2320052" cy="1101699"/>
            <a:chOff x="-8985041" y="2271775"/>
            <a:chExt cx="6827700" cy="3020007"/>
          </a:xfrm>
        </p:grpSpPr>
        <p:sp>
          <p:nvSpPr>
            <p:cNvPr id="491" name="Google Shape;491;p42"/>
            <p:cNvSpPr/>
            <p:nvPr/>
          </p:nvSpPr>
          <p:spPr>
            <a:xfrm>
              <a:off x="-8985041" y="2836582"/>
              <a:ext cx="6827700" cy="24552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492" name="Google Shape;492;p42"/>
            <p:cNvPicPr preferRelativeResize="0"/>
            <p:nvPr/>
          </p:nvPicPr>
          <p:blipFill rotWithShape="1">
            <a:blip r:embed="rId3">
              <a:alphaModFix/>
            </a:blip>
            <a:srcRect b="34134" l="18697" r="65018" t="52287"/>
            <a:stretch/>
          </p:blipFill>
          <p:spPr>
            <a:xfrm>
              <a:off x="-4954733" y="3411723"/>
              <a:ext cx="1426757" cy="122630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493" name="Google Shape;493;p42"/>
            <p:cNvPicPr preferRelativeResize="0"/>
            <p:nvPr/>
          </p:nvPicPr>
          <p:blipFill rotWithShape="1">
            <a:blip r:embed="rId3">
              <a:alphaModFix/>
            </a:blip>
            <a:srcRect b="34072" l="18697" r="65018" t="48761"/>
            <a:stretch/>
          </p:blipFill>
          <p:spPr>
            <a:xfrm>
              <a:off x="-3615958" y="3087414"/>
              <a:ext cx="1426758" cy="1550613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494" name="Google Shape;494;p42"/>
            <p:cNvGrpSpPr/>
            <p:nvPr/>
          </p:nvGrpSpPr>
          <p:grpSpPr>
            <a:xfrm>
              <a:off x="-6295160" y="3111057"/>
              <a:ext cx="1426344" cy="1880439"/>
              <a:chOff x="19383" y="3814"/>
              <a:chExt cx="3455" cy="4772"/>
            </a:xfrm>
          </p:grpSpPr>
          <p:pic>
            <p:nvPicPr>
              <p:cNvPr id="495" name="Google Shape;495;p42"/>
              <p:cNvPicPr preferRelativeResize="0"/>
              <p:nvPr/>
            </p:nvPicPr>
            <p:blipFill rotWithShape="1">
              <a:blip r:embed="rId3">
                <a:alphaModFix/>
              </a:blip>
              <a:srcRect b="34324" l="2668" r="81047" t="48670"/>
              <a:stretch/>
            </p:blipFill>
            <p:spPr>
              <a:xfrm>
                <a:off x="19383" y="3814"/>
                <a:ext cx="3455" cy="389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496" name="Google Shape;496;p42"/>
              <p:cNvGrpSpPr/>
              <p:nvPr/>
            </p:nvGrpSpPr>
            <p:grpSpPr>
              <a:xfrm>
                <a:off x="19426" y="7086"/>
                <a:ext cx="1800" cy="1500"/>
                <a:chOff x="11899" y="9212"/>
                <a:chExt cx="1800" cy="1500"/>
              </a:xfrm>
            </p:grpSpPr>
            <p:sp>
              <p:nvSpPr>
                <p:cNvPr id="497" name="Google Shape;497;p42"/>
                <p:cNvSpPr/>
                <p:nvPr/>
              </p:nvSpPr>
              <p:spPr>
                <a:xfrm>
                  <a:off x="11899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498" name="Google Shape;498;p42"/>
                <p:cNvSpPr/>
                <p:nvPr/>
              </p:nvSpPr>
              <p:spPr>
                <a:xfrm rot="2700000">
                  <a:off x="12375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grpSp>
          <p:nvGrpSpPr>
            <p:cNvPr id="499" name="Google Shape;499;p42"/>
            <p:cNvGrpSpPr/>
            <p:nvPr/>
          </p:nvGrpSpPr>
          <p:grpSpPr>
            <a:xfrm>
              <a:off x="-8936916" y="3430243"/>
              <a:ext cx="1426344" cy="1544309"/>
              <a:chOff x="20809" y="4667"/>
              <a:chExt cx="3455" cy="3919"/>
            </a:xfrm>
          </p:grpSpPr>
          <p:pic>
            <p:nvPicPr>
              <p:cNvPr id="500" name="Google Shape;500;p42"/>
              <p:cNvPicPr preferRelativeResize="0"/>
              <p:nvPr/>
            </p:nvPicPr>
            <p:blipFill rotWithShape="1">
              <a:blip r:embed="rId3">
                <a:alphaModFix/>
              </a:blip>
              <a:srcRect b="34137" l="2668" r="81047" t="52391"/>
              <a:stretch/>
            </p:blipFill>
            <p:spPr>
              <a:xfrm>
                <a:off x="20809" y="4667"/>
                <a:ext cx="3455" cy="308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01" name="Google Shape;501;p42"/>
              <p:cNvGrpSpPr/>
              <p:nvPr/>
            </p:nvGrpSpPr>
            <p:grpSpPr>
              <a:xfrm>
                <a:off x="21056" y="7086"/>
                <a:ext cx="1800" cy="1500"/>
                <a:chOff x="13529" y="9212"/>
                <a:chExt cx="1800" cy="1500"/>
              </a:xfrm>
            </p:grpSpPr>
            <p:sp>
              <p:nvSpPr>
                <p:cNvPr id="502" name="Google Shape;502;p42"/>
                <p:cNvSpPr/>
                <p:nvPr/>
              </p:nvSpPr>
              <p:spPr>
                <a:xfrm>
                  <a:off x="13529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03" name="Google Shape;503;p42"/>
                <p:cNvSpPr/>
                <p:nvPr/>
              </p:nvSpPr>
              <p:spPr>
                <a:xfrm rot="2700000">
                  <a:off x="14004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pic>
          <p:nvPicPr>
            <p:cNvPr id="504" name="Google Shape;504;p42"/>
            <p:cNvPicPr preferRelativeResize="0"/>
            <p:nvPr/>
          </p:nvPicPr>
          <p:blipFill rotWithShape="1">
            <a:blip r:embed="rId3">
              <a:alphaModFix/>
            </a:blip>
            <a:srcRect b="34092" l="2416" r="81301" t="52331"/>
            <a:stretch/>
          </p:blipFill>
          <p:spPr>
            <a:xfrm>
              <a:off x="-7563339" y="3420786"/>
              <a:ext cx="1426757" cy="122630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05" name="Google Shape;505;p42"/>
            <p:cNvGrpSpPr/>
            <p:nvPr/>
          </p:nvGrpSpPr>
          <p:grpSpPr>
            <a:xfrm>
              <a:off x="-5014181" y="4379526"/>
              <a:ext cx="743102" cy="591085"/>
              <a:chOff x="11288" y="9212"/>
              <a:chExt cx="1800" cy="1500"/>
            </a:xfrm>
          </p:grpSpPr>
          <p:sp>
            <p:nvSpPr>
              <p:cNvPr id="506" name="Google Shape;506;p42"/>
              <p:cNvSpPr/>
              <p:nvPr/>
            </p:nvSpPr>
            <p:spPr>
              <a:xfrm>
                <a:off x="11288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07" name="Google Shape;507;p42"/>
              <p:cNvSpPr/>
              <p:nvPr/>
            </p:nvSpPr>
            <p:spPr>
              <a:xfrm rot="2700000">
                <a:off x="11763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08" name="Google Shape;508;p42"/>
            <p:cNvGrpSpPr/>
            <p:nvPr/>
          </p:nvGrpSpPr>
          <p:grpSpPr>
            <a:xfrm>
              <a:off x="-7564579" y="4386619"/>
              <a:ext cx="743102" cy="591085"/>
              <a:chOff x="12510" y="9212"/>
              <a:chExt cx="1800" cy="1500"/>
            </a:xfrm>
          </p:grpSpPr>
          <p:sp>
            <p:nvSpPr>
              <p:cNvPr id="509" name="Google Shape;509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0" name="Google Shape;510;p42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11" name="Google Shape;511;p42"/>
            <p:cNvGrpSpPr/>
            <p:nvPr/>
          </p:nvGrpSpPr>
          <p:grpSpPr>
            <a:xfrm>
              <a:off x="-3651047" y="4334997"/>
              <a:ext cx="743102" cy="591085"/>
              <a:chOff x="10677" y="9212"/>
              <a:chExt cx="1800" cy="1500"/>
            </a:xfrm>
          </p:grpSpPr>
          <p:sp>
            <p:nvSpPr>
              <p:cNvPr id="512" name="Google Shape;512;p42"/>
              <p:cNvSpPr/>
              <p:nvPr/>
            </p:nvSpPr>
            <p:spPr>
              <a:xfrm>
                <a:off x="10677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13" name="Google Shape;513;p42"/>
              <p:cNvSpPr/>
              <p:nvPr/>
            </p:nvSpPr>
            <p:spPr>
              <a:xfrm rot="2700000">
                <a:off x="11152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14" name="Google Shape;514;p42"/>
            <p:cNvSpPr/>
            <p:nvPr/>
          </p:nvSpPr>
          <p:spPr>
            <a:xfrm>
              <a:off x="-8707711" y="2271775"/>
              <a:ext cx="2723400" cy="5637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Pilsen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15" name="Google Shape;515;p42"/>
          <p:cNvGrpSpPr/>
          <p:nvPr/>
        </p:nvGrpSpPr>
        <p:grpSpPr>
          <a:xfrm>
            <a:off x="5347867" y="1873120"/>
            <a:ext cx="1627251" cy="1101628"/>
            <a:chOff x="3126182" y="3562427"/>
            <a:chExt cx="6074100" cy="4648221"/>
          </a:xfrm>
        </p:grpSpPr>
        <p:sp>
          <p:nvSpPr>
            <p:cNvPr id="516" name="Google Shape;516;p42"/>
            <p:cNvSpPr/>
            <p:nvPr/>
          </p:nvSpPr>
          <p:spPr>
            <a:xfrm>
              <a:off x="3126182" y="4470848"/>
              <a:ext cx="6074100" cy="3739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lt1"/>
            </a:solidFill>
            <a:ln cap="flat" cmpd="sng" w="2857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17" name="Google Shape;517;p42"/>
            <p:cNvPicPr preferRelativeResize="0"/>
            <p:nvPr/>
          </p:nvPicPr>
          <p:blipFill rotWithShape="1">
            <a:blip r:embed="rId3">
              <a:alphaModFix/>
            </a:blip>
            <a:srcRect b="75312" l="18698" r="67901" t="1360"/>
            <a:stretch/>
          </p:blipFill>
          <p:spPr>
            <a:xfrm>
              <a:off x="6719578" y="4558665"/>
              <a:ext cx="1806075" cy="339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18" name="Google Shape;518;p42"/>
            <p:cNvPicPr preferRelativeResize="0"/>
            <p:nvPr/>
          </p:nvPicPr>
          <p:blipFill rotWithShape="1">
            <a:blip r:embed="rId3">
              <a:alphaModFix/>
            </a:blip>
            <a:srcRect b="77960" l="21581" r="65016" t="4235"/>
            <a:stretch/>
          </p:blipFill>
          <p:spPr>
            <a:xfrm>
              <a:off x="3290343" y="5103642"/>
              <a:ext cx="1806075" cy="2591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19" name="Google Shape;519;p42"/>
            <p:cNvGrpSpPr/>
            <p:nvPr/>
          </p:nvGrpSpPr>
          <p:grpSpPr>
            <a:xfrm>
              <a:off x="7926070" y="6953250"/>
              <a:ext cx="1143000" cy="952500"/>
              <a:chOff x="12510" y="9212"/>
              <a:chExt cx="1800" cy="1500"/>
            </a:xfrm>
          </p:grpSpPr>
          <p:sp>
            <p:nvSpPr>
              <p:cNvPr id="520" name="Google Shape;520;p42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1" name="Google Shape;521;p42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22" name="Google Shape;522;p42"/>
            <p:cNvGrpSpPr/>
            <p:nvPr/>
          </p:nvGrpSpPr>
          <p:grpSpPr>
            <a:xfrm>
              <a:off x="4180738" y="6953885"/>
              <a:ext cx="1143000" cy="952500"/>
              <a:chOff x="13983" y="9212"/>
              <a:chExt cx="1800" cy="1500"/>
            </a:xfrm>
          </p:grpSpPr>
          <p:sp>
            <p:nvSpPr>
              <p:cNvPr id="523" name="Google Shape;523;p42"/>
              <p:cNvSpPr/>
              <p:nvPr/>
            </p:nvSpPr>
            <p:spPr>
              <a:xfrm>
                <a:off x="13983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4" name="Google Shape;524;p42"/>
              <p:cNvSpPr/>
              <p:nvPr/>
            </p:nvSpPr>
            <p:spPr>
              <a:xfrm rot="2700000">
                <a:off x="14459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25" name="Google Shape;525;p42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7194550" y="455866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26" name="Google Shape;526;p42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5315218" y="513207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27" name="Google Shape;527;p42"/>
            <p:cNvGrpSpPr/>
            <p:nvPr/>
          </p:nvGrpSpPr>
          <p:grpSpPr>
            <a:xfrm>
              <a:off x="6053722" y="6952615"/>
              <a:ext cx="1143000" cy="952500"/>
              <a:chOff x="13246" y="9212"/>
              <a:chExt cx="1800" cy="1500"/>
            </a:xfrm>
          </p:grpSpPr>
          <p:sp>
            <p:nvSpPr>
              <p:cNvPr id="528" name="Google Shape;528;p42"/>
              <p:cNvSpPr/>
              <p:nvPr/>
            </p:nvSpPr>
            <p:spPr>
              <a:xfrm>
                <a:off x="13246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29" name="Google Shape;529;p42"/>
              <p:cNvSpPr/>
              <p:nvPr/>
            </p:nvSpPr>
            <p:spPr>
              <a:xfrm rot="2700000">
                <a:off x="13722" y="9540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30" name="Google Shape;530;p42"/>
            <p:cNvSpPr/>
            <p:nvPr/>
          </p:nvSpPr>
          <p:spPr>
            <a:xfrm>
              <a:off x="3126192" y="3562427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Pale-Ale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31" name="Google Shape;531;p42"/>
          <p:cNvSpPr txBox="1"/>
          <p:nvPr/>
        </p:nvSpPr>
        <p:spPr>
          <a:xfrm>
            <a:off x="1896680" y="1093282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Mug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32" name="Google Shape;532;p42"/>
          <p:cNvSpPr txBox="1"/>
          <p:nvPr/>
        </p:nvSpPr>
        <p:spPr>
          <a:xfrm>
            <a:off x="6505457" y="110779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Pint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533" name="Google Shape;533;p42"/>
          <p:cNvCxnSpPr>
            <a:stCxn id="465" idx="2"/>
            <a:endCxn id="466" idx="0"/>
          </p:cNvCxnSpPr>
          <p:nvPr/>
        </p:nvCxnSpPr>
        <p:spPr>
          <a:xfrm rot="5400000">
            <a:off x="3055654" y="513316"/>
            <a:ext cx="490200" cy="1980900"/>
          </a:xfrm>
          <a:prstGeom prst="bentConnector3">
            <a:avLst>
              <a:gd fmla="val 4999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534" name="Google Shape;534;p42"/>
          <p:cNvCxnSpPr>
            <a:stCxn id="465" idx="2"/>
            <a:endCxn id="463" idx="0"/>
          </p:cNvCxnSpPr>
          <p:nvPr/>
        </p:nvCxnSpPr>
        <p:spPr>
          <a:xfrm flipH="1" rot="-5400000">
            <a:off x="5346304" y="203566"/>
            <a:ext cx="492900" cy="2603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8" name="Shape 5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9" name="Google Shape;539;p43"/>
          <p:cNvSpPr/>
          <p:nvPr/>
        </p:nvSpPr>
        <p:spPr>
          <a:xfrm>
            <a:off x="2262319" y="2575791"/>
            <a:ext cx="25383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540" name="Google Shape;540;p43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Criando regras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41" name="Google Shape;541;p43"/>
          <p:cNvSpPr/>
          <p:nvPr/>
        </p:nvSpPr>
        <p:spPr>
          <a:xfrm>
            <a:off x="3339904" y="712966"/>
            <a:ext cx="1902600" cy="5457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Copo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42" name="Google Shape;542;p43"/>
          <p:cNvGrpSpPr/>
          <p:nvPr/>
        </p:nvGrpSpPr>
        <p:grpSpPr>
          <a:xfrm>
            <a:off x="3346402" y="2691427"/>
            <a:ext cx="1355278" cy="1101629"/>
            <a:chOff x="-6784350" y="132700"/>
            <a:chExt cx="5208600" cy="4345675"/>
          </a:xfrm>
        </p:grpSpPr>
        <p:sp>
          <p:nvSpPr>
            <p:cNvPr id="543" name="Google Shape;543;p43"/>
            <p:cNvSpPr/>
            <p:nvPr/>
          </p:nvSpPr>
          <p:spPr>
            <a:xfrm>
              <a:off x="-6784350" y="1050575"/>
              <a:ext cx="5208600" cy="34278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44" name="Google Shape;544;p43"/>
            <p:cNvPicPr preferRelativeResize="0"/>
            <p:nvPr/>
          </p:nvPicPr>
          <p:blipFill rotWithShape="1">
            <a:blip r:embed="rId3">
              <a:alphaModFix/>
            </a:blip>
            <a:srcRect b="33866" l="18310" r="65406" t="52194"/>
            <a:stretch/>
          </p:blipFill>
          <p:spPr>
            <a:xfrm>
              <a:off x="-6313590" y="2046300"/>
              <a:ext cx="2194560" cy="2028826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45" name="Google Shape;545;p43"/>
            <p:cNvPicPr preferRelativeResize="0"/>
            <p:nvPr/>
          </p:nvPicPr>
          <p:blipFill rotWithShape="1">
            <a:blip r:embed="rId3">
              <a:alphaModFix/>
            </a:blip>
            <a:srcRect b="34071" l="18697" r="65018" t="48793"/>
            <a:stretch/>
          </p:blipFill>
          <p:spPr>
            <a:xfrm>
              <a:off x="-4029495" y="1580845"/>
              <a:ext cx="2194560" cy="2494279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46" name="Google Shape;546;p43"/>
            <p:cNvGrpSpPr/>
            <p:nvPr/>
          </p:nvGrpSpPr>
          <p:grpSpPr>
            <a:xfrm>
              <a:off x="-4173640" y="3088335"/>
              <a:ext cx="1143000" cy="952500"/>
              <a:chOff x="12510" y="9212"/>
              <a:chExt cx="1800" cy="1500"/>
            </a:xfrm>
          </p:grpSpPr>
          <p:sp>
            <p:nvSpPr>
              <p:cNvPr id="547" name="Google Shape;547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48" name="Google Shape;548;p43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49" name="Google Shape;549;p43"/>
            <p:cNvGrpSpPr/>
            <p:nvPr/>
          </p:nvGrpSpPr>
          <p:grpSpPr>
            <a:xfrm>
              <a:off x="-6567590" y="3250260"/>
              <a:ext cx="1143000" cy="952500"/>
              <a:chOff x="12510" y="9212"/>
              <a:chExt cx="1800" cy="1500"/>
            </a:xfrm>
          </p:grpSpPr>
          <p:sp>
            <p:nvSpPr>
              <p:cNvPr id="550" name="Google Shape;550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51" name="Google Shape;551;p43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552" name="Google Shape;552;p43"/>
            <p:cNvSpPr/>
            <p:nvPr/>
          </p:nvSpPr>
          <p:spPr>
            <a:xfrm>
              <a:off x="-6260825" y="13270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53" name="Google Shape;553;p43"/>
          <p:cNvSpPr/>
          <p:nvPr/>
        </p:nvSpPr>
        <p:spPr>
          <a:xfrm>
            <a:off x="1311079" y="1732561"/>
            <a:ext cx="1902600" cy="545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554" name="Google Shape;554;p43"/>
          <p:cNvSpPr/>
          <p:nvPr/>
        </p:nvSpPr>
        <p:spPr>
          <a:xfrm>
            <a:off x="80728" y="2575787"/>
            <a:ext cx="20175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55" name="Google Shape;555;p43"/>
          <p:cNvGrpSpPr/>
          <p:nvPr/>
        </p:nvGrpSpPr>
        <p:grpSpPr>
          <a:xfrm>
            <a:off x="166158" y="2691646"/>
            <a:ext cx="1846376" cy="1101177"/>
            <a:chOff x="443088" y="8244525"/>
            <a:chExt cx="4923669" cy="2936473"/>
          </a:xfrm>
        </p:grpSpPr>
        <p:grpSp>
          <p:nvGrpSpPr>
            <p:cNvPr id="556" name="Google Shape;556;p43"/>
            <p:cNvGrpSpPr/>
            <p:nvPr/>
          </p:nvGrpSpPr>
          <p:grpSpPr>
            <a:xfrm>
              <a:off x="443088" y="8244525"/>
              <a:ext cx="4923669" cy="2936473"/>
              <a:chOff x="-7591388" y="2272906"/>
              <a:chExt cx="5433913" cy="3018889"/>
            </a:xfrm>
          </p:grpSpPr>
          <p:sp>
            <p:nvSpPr>
              <p:cNvPr id="557" name="Google Shape;557;p43"/>
              <p:cNvSpPr/>
              <p:nvPr/>
            </p:nvSpPr>
            <p:spPr>
              <a:xfrm>
                <a:off x="-7591375" y="2836595"/>
                <a:ext cx="5433900" cy="24552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558" name="Google Shape;558;p43"/>
              <p:cNvPicPr preferRelativeResize="0"/>
              <p:nvPr/>
            </p:nvPicPr>
            <p:blipFill rotWithShape="1">
              <a:blip r:embed="rId3">
                <a:alphaModFix/>
              </a:blip>
              <a:srcRect b="34134" l="18697" r="65018" t="52287"/>
              <a:stretch/>
            </p:blipFill>
            <p:spPr>
              <a:xfrm>
                <a:off x="-4954733" y="3411723"/>
                <a:ext cx="1426757" cy="12263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59" name="Google Shape;559;p43"/>
              <p:cNvPicPr preferRelativeResize="0"/>
              <p:nvPr/>
            </p:nvPicPr>
            <p:blipFill rotWithShape="1">
              <a:blip r:embed="rId3">
                <a:alphaModFix/>
              </a:blip>
              <a:srcRect b="34072" l="18697" r="65018" t="48761"/>
              <a:stretch/>
            </p:blipFill>
            <p:spPr>
              <a:xfrm>
                <a:off x="-3615958" y="3087414"/>
                <a:ext cx="1426758" cy="15506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560" name="Google Shape;560;p43"/>
              <p:cNvPicPr preferRelativeResize="0"/>
              <p:nvPr/>
            </p:nvPicPr>
            <p:blipFill rotWithShape="1">
              <a:blip r:embed="rId3">
                <a:alphaModFix/>
              </a:blip>
              <a:srcRect b="34324" l="2668" r="81047" t="48670"/>
              <a:stretch/>
            </p:blipFill>
            <p:spPr>
              <a:xfrm>
                <a:off x="-6295159" y="3111057"/>
                <a:ext cx="1426345" cy="15363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61" name="Google Shape;561;p43"/>
              <p:cNvGrpSpPr/>
              <p:nvPr/>
            </p:nvGrpSpPr>
            <p:grpSpPr>
              <a:xfrm>
                <a:off x="-7489523" y="3430252"/>
                <a:ext cx="1324520" cy="1544300"/>
                <a:chOff x="24315" y="4667"/>
                <a:chExt cx="3208" cy="3919"/>
              </a:xfrm>
            </p:grpSpPr>
            <p:pic>
              <p:nvPicPr>
                <p:cNvPr id="562" name="Google Shape;562;p43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139" l="4462" r="81046" t="52388"/>
                <a:stretch/>
              </p:blipFill>
              <p:spPr>
                <a:xfrm>
                  <a:off x="24448" y="4667"/>
                  <a:ext cx="3075" cy="30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563" name="Google Shape;563;p43"/>
                <p:cNvGrpSpPr/>
                <p:nvPr/>
              </p:nvGrpSpPr>
              <p:grpSpPr>
                <a:xfrm>
                  <a:off x="24315" y="7086"/>
                  <a:ext cx="1800" cy="1500"/>
                  <a:chOff x="16788" y="9212"/>
                  <a:chExt cx="1800" cy="1500"/>
                </a:xfrm>
              </p:grpSpPr>
              <p:sp>
                <p:nvSpPr>
                  <p:cNvPr id="564" name="Google Shape;564;p43"/>
                  <p:cNvSpPr/>
                  <p:nvPr/>
                </p:nvSpPr>
                <p:spPr>
                  <a:xfrm>
                    <a:off x="16788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EF9D4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565" name="Google Shape;565;p43"/>
                  <p:cNvSpPr/>
                  <p:nvPr/>
                </p:nvSpPr>
                <p:spPr>
                  <a:xfrm rot="2700000">
                    <a:off x="17264" y="9538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CED82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566" name="Google Shape;566;p43"/>
              <p:cNvGrpSpPr/>
              <p:nvPr/>
            </p:nvGrpSpPr>
            <p:grpSpPr>
              <a:xfrm>
                <a:off x="-5014181" y="4379526"/>
                <a:ext cx="743102" cy="591085"/>
                <a:chOff x="11288" y="9212"/>
                <a:chExt cx="1800" cy="1500"/>
              </a:xfrm>
            </p:grpSpPr>
            <p:sp>
              <p:nvSpPr>
                <p:cNvPr id="567" name="Google Shape;567;p43"/>
                <p:cNvSpPr/>
                <p:nvPr/>
              </p:nvSpPr>
              <p:spPr>
                <a:xfrm>
                  <a:off x="11288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68" name="Google Shape;568;p43"/>
                <p:cNvSpPr/>
                <p:nvPr/>
              </p:nvSpPr>
              <p:spPr>
                <a:xfrm rot="2700000">
                  <a:off x="11763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569" name="Google Shape;569;p43"/>
              <p:cNvGrpSpPr/>
              <p:nvPr/>
            </p:nvGrpSpPr>
            <p:grpSpPr>
              <a:xfrm>
                <a:off x="-3651047" y="4334997"/>
                <a:ext cx="743102" cy="591085"/>
                <a:chOff x="10677" y="9212"/>
                <a:chExt cx="1800" cy="1500"/>
              </a:xfrm>
            </p:grpSpPr>
            <p:sp>
              <p:nvSpPr>
                <p:cNvPr id="570" name="Google Shape;570;p43"/>
                <p:cNvSpPr/>
                <p:nvPr/>
              </p:nvSpPr>
              <p:spPr>
                <a:xfrm>
                  <a:off x="10677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71" name="Google Shape;571;p43"/>
                <p:cNvSpPr/>
                <p:nvPr/>
              </p:nvSpPr>
              <p:spPr>
                <a:xfrm rot="2700000">
                  <a:off x="11152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572" name="Google Shape;572;p43"/>
              <p:cNvSpPr/>
              <p:nvPr/>
            </p:nvSpPr>
            <p:spPr>
              <a:xfrm>
                <a:off x="-7591388" y="2272906"/>
                <a:ext cx="2723400" cy="5637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573" name="Google Shape;573;p43"/>
            <p:cNvGrpSpPr/>
            <p:nvPr/>
          </p:nvGrpSpPr>
          <p:grpSpPr>
            <a:xfrm>
              <a:off x="1510463" y="10292023"/>
              <a:ext cx="673325" cy="574949"/>
              <a:chOff x="10473" y="9168"/>
              <a:chExt cx="1800" cy="1500"/>
            </a:xfrm>
          </p:grpSpPr>
          <p:sp>
            <p:nvSpPr>
              <p:cNvPr id="574" name="Google Shape;574;p43"/>
              <p:cNvSpPr/>
              <p:nvPr/>
            </p:nvSpPr>
            <p:spPr>
              <a:xfrm>
                <a:off x="10473" y="9168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75" name="Google Shape;575;p43"/>
              <p:cNvSpPr/>
              <p:nvPr/>
            </p:nvSpPr>
            <p:spPr>
              <a:xfrm rot="2700000">
                <a:off x="10949" y="9493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576" name="Google Shape;576;p43"/>
          <p:cNvSpPr txBox="1"/>
          <p:nvPr/>
        </p:nvSpPr>
        <p:spPr>
          <a:xfrm>
            <a:off x="816192" y="1941209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1˚</a:t>
            </a:r>
            <a:endParaRPr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577" name="Google Shape;577;p43"/>
          <p:cNvGrpSpPr/>
          <p:nvPr/>
        </p:nvGrpSpPr>
        <p:grpSpPr>
          <a:xfrm>
            <a:off x="2365238" y="2691605"/>
            <a:ext cx="925425" cy="1101263"/>
            <a:chOff x="9943927" y="7939725"/>
            <a:chExt cx="2467800" cy="2936700"/>
          </a:xfrm>
        </p:grpSpPr>
        <p:sp>
          <p:nvSpPr>
            <p:cNvPr id="578" name="Google Shape;578;p43"/>
            <p:cNvSpPr/>
            <p:nvPr/>
          </p:nvSpPr>
          <p:spPr>
            <a:xfrm>
              <a:off x="10136225" y="8488125"/>
              <a:ext cx="1906500" cy="2388300"/>
            </a:xfrm>
            <a:prstGeom prst="rect">
              <a:avLst/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579" name="Google Shape;579;p43"/>
            <p:cNvGrpSpPr/>
            <p:nvPr/>
          </p:nvGrpSpPr>
          <p:grpSpPr>
            <a:xfrm>
              <a:off x="10237276" y="9218708"/>
              <a:ext cx="1548234" cy="1513035"/>
              <a:chOff x="-7564579" y="3563256"/>
              <a:chExt cx="1427997" cy="1414448"/>
            </a:xfrm>
          </p:grpSpPr>
          <p:pic>
            <p:nvPicPr>
              <p:cNvPr id="580" name="Google Shape;580;p43"/>
              <p:cNvPicPr preferRelativeResize="0"/>
              <p:nvPr/>
            </p:nvPicPr>
            <p:blipFill rotWithShape="1">
              <a:blip r:embed="rId3">
                <a:alphaModFix/>
              </a:blip>
              <a:srcRect b="34092" l="2416" r="81301" t="52331"/>
              <a:stretch/>
            </p:blipFill>
            <p:spPr>
              <a:xfrm>
                <a:off x="-7563339" y="3563256"/>
                <a:ext cx="1426757" cy="122630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581" name="Google Shape;581;p43"/>
              <p:cNvGrpSpPr/>
              <p:nvPr/>
            </p:nvGrpSpPr>
            <p:grpSpPr>
              <a:xfrm>
                <a:off x="-7564579" y="4386619"/>
                <a:ext cx="743102" cy="591085"/>
                <a:chOff x="12510" y="9212"/>
                <a:chExt cx="1800" cy="1500"/>
              </a:xfrm>
            </p:grpSpPr>
            <p:sp>
              <p:nvSpPr>
                <p:cNvPr id="582" name="Google Shape;582;p43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583" name="Google Shape;583;p43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</p:grpSp>
        <p:sp>
          <p:nvSpPr>
            <p:cNvPr id="584" name="Google Shape;584;p43"/>
            <p:cNvSpPr/>
            <p:nvPr/>
          </p:nvSpPr>
          <p:spPr>
            <a:xfrm>
              <a:off x="9943927" y="7939725"/>
              <a:ext cx="2467800" cy="54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Pilsen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585" name="Google Shape;585;p43"/>
          <p:cNvSpPr/>
          <p:nvPr/>
        </p:nvSpPr>
        <p:spPr>
          <a:xfrm>
            <a:off x="5211188" y="1733111"/>
            <a:ext cx="33663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586" name="Google Shape;586;p43"/>
          <p:cNvGrpSpPr/>
          <p:nvPr/>
        </p:nvGrpSpPr>
        <p:grpSpPr>
          <a:xfrm>
            <a:off x="7085125" y="1866931"/>
            <a:ext cx="1361598" cy="1101957"/>
            <a:chOff x="25058450" y="3683050"/>
            <a:chExt cx="4688700" cy="4335000"/>
          </a:xfrm>
        </p:grpSpPr>
        <p:sp>
          <p:nvSpPr>
            <p:cNvPr id="587" name="Google Shape;587;p43"/>
            <p:cNvSpPr/>
            <p:nvPr/>
          </p:nvSpPr>
          <p:spPr>
            <a:xfrm>
              <a:off x="25058450" y="4591450"/>
              <a:ext cx="4688700" cy="34266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588" name="Google Shape;588;p43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5634900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589" name="Google Shape;589;p43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8015515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590" name="Google Shape;590;p43"/>
            <p:cNvGrpSpPr/>
            <p:nvPr/>
          </p:nvGrpSpPr>
          <p:grpSpPr>
            <a:xfrm>
              <a:off x="25401220" y="6944795"/>
              <a:ext cx="1143000" cy="952500"/>
              <a:chOff x="12510" y="9212"/>
              <a:chExt cx="1800" cy="1500"/>
            </a:xfrm>
          </p:grpSpPr>
          <p:sp>
            <p:nvSpPr>
              <p:cNvPr id="591" name="Google Shape;591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2" name="Google Shape;592;p43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593" name="Google Shape;593;p43"/>
            <p:cNvGrpSpPr/>
            <p:nvPr/>
          </p:nvGrpSpPr>
          <p:grpSpPr>
            <a:xfrm>
              <a:off x="27781835" y="6938445"/>
              <a:ext cx="1143000" cy="952500"/>
              <a:chOff x="12510" y="9212"/>
              <a:chExt cx="1800" cy="1500"/>
            </a:xfrm>
          </p:grpSpPr>
          <p:sp>
            <p:nvSpPr>
              <p:cNvPr id="594" name="Google Shape;594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595" name="Google Shape;595;p43"/>
              <p:cNvSpPr/>
              <p:nvPr/>
            </p:nvSpPr>
            <p:spPr>
              <a:xfrm rot="2700000">
                <a:off x="12986" y="954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596" name="Google Shape;596;p43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28052980" y="476674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597" name="Google Shape;597;p43"/>
            <p:cNvSpPr/>
            <p:nvPr/>
          </p:nvSpPr>
          <p:spPr>
            <a:xfrm>
              <a:off x="25058450" y="368305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598" name="Google Shape;598;p43"/>
          <p:cNvGrpSpPr/>
          <p:nvPr/>
        </p:nvGrpSpPr>
        <p:grpSpPr>
          <a:xfrm>
            <a:off x="5347867" y="1866928"/>
            <a:ext cx="1627251" cy="1101628"/>
            <a:chOff x="3126182" y="3562427"/>
            <a:chExt cx="6074100" cy="4648221"/>
          </a:xfrm>
        </p:grpSpPr>
        <p:sp>
          <p:nvSpPr>
            <p:cNvPr id="599" name="Google Shape;599;p43"/>
            <p:cNvSpPr/>
            <p:nvPr/>
          </p:nvSpPr>
          <p:spPr>
            <a:xfrm>
              <a:off x="3126182" y="4470848"/>
              <a:ext cx="6074100" cy="3739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lt1"/>
            </a:solidFill>
            <a:ln cap="flat" cmpd="sng" w="2857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00" name="Google Shape;600;p43"/>
            <p:cNvPicPr preferRelativeResize="0"/>
            <p:nvPr/>
          </p:nvPicPr>
          <p:blipFill rotWithShape="1">
            <a:blip r:embed="rId3">
              <a:alphaModFix/>
            </a:blip>
            <a:srcRect b="75312" l="18698" r="67901" t="1360"/>
            <a:stretch/>
          </p:blipFill>
          <p:spPr>
            <a:xfrm>
              <a:off x="6719578" y="4558665"/>
              <a:ext cx="1806075" cy="339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1" name="Google Shape;601;p43"/>
            <p:cNvPicPr preferRelativeResize="0"/>
            <p:nvPr/>
          </p:nvPicPr>
          <p:blipFill rotWithShape="1">
            <a:blip r:embed="rId3">
              <a:alphaModFix/>
            </a:blip>
            <a:srcRect b="77960" l="21581" r="65016" t="4235"/>
            <a:stretch/>
          </p:blipFill>
          <p:spPr>
            <a:xfrm>
              <a:off x="3290343" y="5103642"/>
              <a:ext cx="1806075" cy="2591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02" name="Google Shape;602;p43"/>
            <p:cNvGrpSpPr/>
            <p:nvPr/>
          </p:nvGrpSpPr>
          <p:grpSpPr>
            <a:xfrm>
              <a:off x="7926070" y="6953250"/>
              <a:ext cx="1143000" cy="952500"/>
              <a:chOff x="12510" y="9212"/>
              <a:chExt cx="1800" cy="1500"/>
            </a:xfrm>
          </p:grpSpPr>
          <p:sp>
            <p:nvSpPr>
              <p:cNvPr id="603" name="Google Shape;603;p43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4" name="Google Shape;604;p43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05" name="Google Shape;605;p43"/>
            <p:cNvGrpSpPr/>
            <p:nvPr/>
          </p:nvGrpSpPr>
          <p:grpSpPr>
            <a:xfrm>
              <a:off x="4180738" y="6953885"/>
              <a:ext cx="1143000" cy="952500"/>
              <a:chOff x="13983" y="9212"/>
              <a:chExt cx="1800" cy="1500"/>
            </a:xfrm>
          </p:grpSpPr>
          <p:sp>
            <p:nvSpPr>
              <p:cNvPr id="606" name="Google Shape;606;p43"/>
              <p:cNvSpPr/>
              <p:nvPr/>
            </p:nvSpPr>
            <p:spPr>
              <a:xfrm>
                <a:off x="13983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07" name="Google Shape;607;p43"/>
              <p:cNvSpPr/>
              <p:nvPr/>
            </p:nvSpPr>
            <p:spPr>
              <a:xfrm rot="2700000">
                <a:off x="14459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08" name="Google Shape;608;p43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7194550" y="455866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09" name="Google Shape;609;p43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5315218" y="513207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10" name="Google Shape;610;p43"/>
            <p:cNvGrpSpPr/>
            <p:nvPr/>
          </p:nvGrpSpPr>
          <p:grpSpPr>
            <a:xfrm>
              <a:off x="6053722" y="6952615"/>
              <a:ext cx="1143000" cy="952500"/>
              <a:chOff x="13246" y="9212"/>
              <a:chExt cx="1800" cy="1500"/>
            </a:xfrm>
          </p:grpSpPr>
          <p:sp>
            <p:nvSpPr>
              <p:cNvPr id="611" name="Google Shape;611;p43"/>
              <p:cNvSpPr/>
              <p:nvPr/>
            </p:nvSpPr>
            <p:spPr>
              <a:xfrm>
                <a:off x="13246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12" name="Google Shape;612;p43"/>
              <p:cNvSpPr/>
              <p:nvPr/>
            </p:nvSpPr>
            <p:spPr>
              <a:xfrm rot="2700000">
                <a:off x="13722" y="9540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13" name="Google Shape;613;p43"/>
            <p:cNvSpPr/>
            <p:nvPr/>
          </p:nvSpPr>
          <p:spPr>
            <a:xfrm>
              <a:off x="3126192" y="3562427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Pale-Ale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14" name="Google Shape;614;p43"/>
          <p:cNvSpPr txBox="1"/>
          <p:nvPr/>
        </p:nvSpPr>
        <p:spPr>
          <a:xfrm>
            <a:off x="3241130" y="1941209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5˚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5" name="Google Shape;615;p43"/>
          <p:cNvSpPr txBox="1"/>
          <p:nvPr/>
        </p:nvSpPr>
        <p:spPr>
          <a:xfrm>
            <a:off x="1896680" y="1093282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Mug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16" name="Google Shape;616;p43"/>
          <p:cNvSpPr txBox="1"/>
          <p:nvPr/>
        </p:nvSpPr>
        <p:spPr>
          <a:xfrm>
            <a:off x="6505457" y="110779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Pint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617" name="Google Shape;617;p43"/>
          <p:cNvCxnSpPr>
            <a:stCxn id="541" idx="2"/>
            <a:endCxn id="553" idx="0"/>
          </p:cNvCxnSpPr>
          <p:nvPr/>
        </p:nvCxnSpPr>
        <p:spPr>
          <a:xfrm rot="5400000">
            <a:off x="3039754" y="481216"/>
            <a:ext cx="474000" cy="20289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8" name="Google Shape;618;p43"/>
          <p:cNvCxnSpPr>
            <a:stCxn id="541" idx="2"/>
            <a:endCxn id="585" idx="0"/>
          </p:cNvCxnSpPr>
          <p:nvPr/>
        </p:nvCxnSpPr>
        <p:spPr>
          <a:xfrm flipH="1" rot="-5400000">
            <a:off x="5355604" y="194266"/>
            <a:ext cx="474300" cy="2603100"/>
          </a:xfrm>
          <a:prstGeom prst="bentConnector3">
            <a:avLst>
              <a:gd fmla="val 5001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19" name="Google Shape;619;p43"/>
          <p:cNvCxnSpPr>
            <a:stCxn id="554" idx="0"/>
            <a:endCxn id="553" idx="2"/>
          </p:cNvCxnSpPr>
          <p:nvPr/>
        </p:nvCxnSpPr>
        <p:spPr>
          <a:xfrm rot="-5400000">
            <a:off x="1527179" y="1840487"/>
            <a:ext cx="297600" cy="11730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620" name="Google Shape;620;p43"/>
          <p:cNvCxnSpPr>
            <a:stCxn id="539" idx="0"/>
            <a:endCxn id="553" idx="2"/>
          </p:cNvCxnSpPr>
          <p:nvPr/>
        </p:nvCxnSpPr>
        <p:spPr>
          <a:xfrm flipH="1" rot="5400000">
            <a:off x="2748169" y="1792491"/>
            <a:ext cx="297600" cy="1269000"/>
          </a:xfrm>
          <a:prstGeom prst="bentConnector3">
            <a:avLst>
              <a:gd fmla="val 50007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4" name="Shape 6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5" name="Google Shape;625;p44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Criando regras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26" name="Google Shape;626;p44"/>
          <p:cNvSpPr/>
          <p:nvPr/>
        </p:nvSpPr>
        <p:spPr>
          <a:xfrm>
            <a:off x="3339904" y="712966"/>
            <a:ext cx="1902600" cy="5457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Copo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27" name="Google Shape;627;p44"/>
          <p:cNvGrpSpPr/>
          <p:nvPr/>
        </p:nvGrpSpPr>
        <p:grpSpPr>
          <a:xfrm>
            <a:off x="3548194" y="3700538"/>
            <a:ext cx="1677375" cy="1332900"/>
            <a:chOff x="6032850" y="9868100"/>
            <a:chExt cx="4473000" cy="3554400"/>
          </a:xfrm>
        </p:grpSpPr>
        <p:sp>
          <p:nvSpPr>
            <p:cNvPr id="628" name="Google Shape;628;p44"/>
            <p:cNvSpPr/>
            <p:nvPr/>
          </p:nvSpPr>
          <p:spPr>
            <a:xfrm>
              <a:off x="6032850" y="9868100"/>
              <a:ext cx="44730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629" name="Google Shape;629;p44"/>
            <p:cNvGrpSpPr/>
            <p:nvPr/>
          </p:nvGrpSpPr>
          <p:grpSpPr>
            <a:xfrm>
              <a:off x="6475098" y="10176475"/>
              <a:ext cx="3631505" cy="2937676"/>
              <a:chOff x="-6809975" y="132700"/>
              <a:chExt cx="5234225" cy="4345675"/>
            </a:xfrm>
          </p:grpSpPr>
          <p:sp>
            <p:nvSpPr>
              <p:cNvPr id="630" name="Google Shape;630;p44"/>
              <p:cNvSpPr/>
              <p:nvPr/>
            </p:nvSpPr>
            <p:spPr>
              <a:xfrm>
                <a:off x="-6784350" y="1050575"/>
                <a:ext cx="5208600" cy="3427800"/>
              </a:xfrm>
              <a:prstGeom prst="snip1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31" name="Google Shape;631;p44"/>
              <p:cNvPicPr preferRelativeResize="0"/>
              <p:nvPr/>
            </p:nvPicPr>
            <p:blipFill rotWithShape="1">
              <a:blip r:embed="rId3">
                <a:alphaModFix/>
              </a:blip>
              <a:srcRect b="33866" l="18310" r="65406" t="52194"/>
              <a:stretch/>
            </p:blipFill>
            <p:spPr>
              <a:xfrm>
                <a:off x="-6313590" y="2046300"/>
                <a:ext cx="2194560" cy="2028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32" name="Google Shape;632;p44"/>
              <p:cNvPicPr preferRelativeResize="0"/>
              <p:nvPr/>
            </p:nvPicPr>
            <p:blipFill rotWithShape="1">
              <a:blip r:embed="rId3">
                <a:alphaModFix/>
              </a:blip>
              <a:srcRect b="34071" l="18697" r="65018" t="48793"/>
              <a:stretch/>
            </p:blipFill>
            <p:spPr>
              <a:xfrm>
                <a:off x="-4029495" y="1580845"/>
                <a:ext cx="2194560" cy="249427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33" name="Google Shape;633;p44"/>
              <p:cNvGrpSpPr/>
              <p:nvPr/>
            </p:nvGrpSpPr>
            <p:grpSpPr>
              <a:xfrm>
                <a:off x="-4173640" y="3088335"/>
                <a:ext cx="1143000" cy="952500"/>
                <a:chOff x="12510" y="9212"/>
                <a:chExt cx="1800" cy="1500"/>
              </a:xfrm>
            </p:grpSpPr>
            <p:sp>
              <p:nvSpPr>
                <p:cNvPr id="634" name="Google Shape;634;p44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5" name="Google Shape;635;p44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36" name="Google Shape;636;p44"/>
              <p:cNvGrpSpPr/>
              <p:nvPr/>
            </p:nvGrpSpPr>
            <p:grpSpPr>
              <a:xfrm>
                <a:off x="-6567590" y="3250260"/>
                <a:ext cx="1143000" cy="952500"/>
                <a:chOff x="12510" y="9212"/>
                <a:chExt cx="1800" cy="1500"/>
              </a:xfrm>
            </p:grpSpPr>
            <p:sp>
              <p:nvSpPr>
                <p:cNvPr id="637" name="Google Shape;637;p44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38" name="Google Shape;638;p44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39" name="Google Shape;639;p44"/>
              <p:cNvSpPr/>
              <p:nvPr/>
            </p:nvSpPr>
            <p:spPr>
              <a:xfrm>
                <a:off x="-6809975" y="132700"/>
                <a:ext cx="4188900" cy="90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Weissbier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640" name="Google Shape;640;p44"/>
          <p:cNvSpPr/>
          <p:nvPr/>
        </p:nvSpPr>
        <p:spPr>
          <a:xfrm>
            <a:off x="1311079" y="1707796"/>
            <a:ext cx="1902600" cy="545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41" name="Google Shape;641;p44"/>
          <p:cNvSpPr/>
          <p:nvPr/>
        </p:nvSpPr>
        <p:spPr>
          <a:xfrm>
            <a:off x="80728" y="2575787"/>
            <a:ext cx="20175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42" name="Google Shape;642;p44"/>
          <p:cNvGrpSpPr/>
          <p:nvPr/>
        </p:nvGrpSpPr>
        <p:grpSpPr>
          <a:xfrm>
            <a:off x="166158" y="2691646"/>
            <a:ext cx="1846376" cy="1101177"/>
            <a:chOff x="443088" y="8244525"/>
            <a:chExt cx="4923669" cy="2936473"/>
          </a:xfrm>
        </p:grpSpPr>
        <p:grpSp>
          <p:nvGrpSpPr>
            <p:cNvPr id="643" name="Google Shape;643;p44"/>
            <p:cNvGrpSpPr/>
            <p:nvPr/>
          </p:nvGrpSpPr>
          <p:grpSpPr>
            <a:xfrm>
              <a:off x="443088" y="8244525"/>
              <a:ext cx="4923669" cy="2936473"/>
              <a:chOff x="-7591388" y="2272906"/>
              <a:chExt cx="5433913" cy="3018889"/>
            </a:xfrm>
          </p:grpSpPr>
          <p:sp>
            <p:nvSpPr>
              <p:cNvPr id="644" name="Google Shape;644;p44"/>
              <p:cNvSpPr/>
              <p:nvPr/>
            </p:nvSpPr>
            <p:spPr>
              <a:xfrm>
                <a:off x="-7591375" y="2836595"/>
                <a:ext cx="5433900" cy="24552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645" name="Google Shape;645;p44"/>
              <p:cNvPicPr preferRelativeResize="0"/>
              <p:nvPr/>
            </p:nvPicPr>
            <p:blipFill rotWithShape="1">
              <a:blip r:embed="rId3">
                <a:alphaModFix/>
              </a:blip>
              <a:srcRect b="34134" l="18697" r="65018" t="52287"/>
              <a:stretch/>
            </p:blipFill>
            <p:spPr>
              <a:xfrm>
                <a:off x="-4954733" y="3411723"/>
                <a:ext cx="1426757" cy="12263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6" name="Google Shape;646;p44"/>
              <p:cNvPicPr preferRelativeResize="0"/>
              <p:nvPr/>
            </p:nvPicPr>
            <p:blipFill rotWithShape="1">
              <a:blip r:embed="rId3">
                <a:alphaModFix/>
              </a:blip>
              <a:srcRect b="34072" l="18697" r="65018" t="48761"/>
              <a:stretch/>
            </p:blipFill>
            <p:spPr>
              <a:xfrm>
                <a:off x="-3615958" y="3087414"/>
                <a:ext cx="1426758" cy="15506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647" name="Google Shape;647;p44"/>
              <p:cNvPicPr preferRelativeResize="0"/>
              <p:nvPr/>
            </p:nvPicPr>
            <p:blipFill rotWithShape="1">
              <a:blip r:embed="rId3">
                <a:alphaModFix/>
              </a:blip>
              <a:srcRect b="34324" l="2668" r="81047" t="48670"/>
              <a:stretch/>
            </p:blipFill>
            <p:spPr>
              <a:xfrm>
                <a:off x="-6295159" y="3111057"/>
                <a:ext cx="1426345" cy="15363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648" name="Google Shape;648;p44"/>
              <p:cNvGrpSpPr/>
              <p:nvPr/>
            </p:nvGrpSpPr>
            <p:grpSpPr>
              <a:xfrm>
                <a:off x="-7489523" y="3430252"/>
                <a:ext cx="1324520" cy="1544300"/>
                <a:chOff x="24315" y="4667"/>
                <a:chExt cx="3208" cy="3919"/>
              </a:xfrm>
            </p:grpSpPr>
            <p:pic>
              <p:nvPicPr>
                <p:cNvPr id="649" name="Google Shape;649;p4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139" l="4462" r="81046" t="52388"/>
                <a:stretch/>
              </p:blipFill>
              <p:spPr>
                <a:xfrm>
                  <a:off x="24448" y="4667"/>
                  <a:ext cx="3075" cy="30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650" name="Google Shape;650;p44"/>
                <p:cNvGrpSpPr/>
                <p:nvPr/>
              </p:nvGrpSpPr>
              <p:grpSpPr>
                <a:xfrm>
                  <a:off x="24315" y="7086"/>
                  <a:ext cx="1800" cy="1500"/>
                  <a:chOff x="16788" y="9212"/>
                  <a:chExt cx="1800" cy="1500"/>
                </a:xfrm>
              </p:grpSpPr>
              <p:sp>
                <p:nvSpPr>
                  <p:cNvPr id="651" name="Google Shape;651;p44"/>
                  <p:cNvSpPr/>
                  <p:nvPr/>
                </p:nvSpPr>
                <p:spPr>
                  <a:xfrm>
                    <a:off x="16788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EF9D4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652" name="Google Shape;652;p44"/>
                  <p:cNvSpPr/>
                  <p:nvPr/>
                </p:nvSpPr>
                <p:spPr>
                  <a:xfrm rot="2700000">
                    <a:off x="17264" y="9538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CED82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653" name="Google Shape;653;p44"/>
              <p:cNvGrpSpPr/>
              <p:nvPr/>
            </p:nvGrpSpPr>
            <p:grpSpPr>
              <a:xfrm>
                <a:off x="-5014181" y="4379526"/>
                <a:ext cx="743102" cy="591085"/>
                <a:chOff x="11288" y="9212"/>
                <a:chExt cx="1800" cy="1500"/>
              </a:xfrm>
            </p:grpSpPr>
            <p:sp>
              <p:nvSpPr>
                <p:cNvPr id="654" name="Google Shape;654;p44"/>
                <p:cNvSpPr/>
                <p:nvPr/>
              </p:nvSpPr>
              <p:spPr>
                <a:xfrm>
                  <a:off x="11288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5" name="Google Shape;655;p44"/>
                <p:cNvSpPr/>
                <p:nvPr/>
              </p:nvSpPr>
              <p:spPr>
                <a:xfrm rot="2700000">
                  <a:off x="11763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656" name="Google Shape;656;p44"/>
              <p:cNvGrpSpPr/>
              <p:nvPr/>
            </p:nvGrpSpPr>
            <p:grpSpPr>
              <a:xfrm>
                <a:off x="-3651047" y="4334997"/>
                <a:ext cx="743102" cy="591085"/>
                <a:chOff x="10677" y="9212"/>
                <a:chExt cx="1800" cy="1500"/>
              </a:xfrm>
            </p:grpSpPr>
            <p:sp>
              <p:nvSpPr>
                <p:cNvPr id="657" name="Google Shape;657;p44"/>
                <p:cNvSpPr/>
                <p:nvPr/>
              </p:nvSpPr>
              <p:spPr>
                <a:xfrm>
                  <a:off x="10677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658" name="Google Shape;658;p44"/>
                <p:cNvSpPr/>
                <p:nvPr/>
              </p:nvSpPr>
              <p:spPr>
                <a:xfrm rot="2700000">
                  <a:off x="11152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659" name="Google Shape;659;p44"/>
              <p:cNvSpPr/>
              <p:nvPr/>
            </p:nvSpPr>
            <p:spPr>
              <a:xfrm>
                <a:off x="-7591388" y="2272906"/>
                <a:ext cx="2723400" cy="5637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660" name="Google Shape;660;p44"/>
            <p:cNvGrpSpPr/>
            <p:nvPr/>
          </p:nvGrpSpPr>
          <p:grpSpPr>
            <a:xfrm>
              <a:off x="1510463" y="10292023"/>
              <a:ext cx="673325" cy="574949"/>
              <a:chOff x="10473" y="9168"/>
              <a:chExt cx="1800" cy="1500"/>
            </a:xfrm>
          </p:grpSpPr>
          <p:sp>
            <p:nvSpPr>
              <p:cNvPr id="661" name="Google Shape;661;p44"/>
              <p:cNvSpPr/>
              <p:nvPr/>
            </p:nvSpPr>
            <p:spPr>
              <a:xfrm>
                <a:off x="10473" y="9168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62" name="Google Shape;662;p44"/>
              <p:cNvSpPr/>
              <p:nvPr/>
            </p:nvSpPr>
            <p:spPr>
              <a:xfrm rot="2700000">
                <a:off x="10949" y="9493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663" name="Google Shape;663;p44"/>
          <p:cNvSpPr txBox="1"/>
          <p:nvPr/>
        </p:nvSpPr>
        <p:spPr>
          <a:xfrm>
            <a:off x="816192" y="1941209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1˚</a:t>
            </a:r>
            <a:endParaRPr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64" name="Google Shape;664;p44"/>
          <p:cNvSpPr/>
          <p:nvPr/>
        </p:nvSpPr>
        <p:spPr>
          <a:xfrm>
            <a:off x="5211188" y="1716919"/>
            <a:ext cx="33663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665" name="Google Shape;665;p44"/>
          <p:cNvGrpSpPr/>
          <p:nvPr/>
        </p:nvGrpSpPr>
        <p:grpSpPr>
          <a:xfrm>
            <a:off x="7085125" y="1835975"/>
            <a:ext cx="1361598" cy="1101957"/>
            <a:chOff x="25058450" y="3683050"/>
            <a:chExt cx="4688700" cy="4335000"/>
          </a:xfrm>
        </p:grpSpPr>
        <p:sp>
          <p:nvSpPr>
            <p:cNvPr id="666" name="Google Shape;666;p44"/>
            <p:cNvSpPr/>
            <p:nvPr/>
          </p:nvSpPr>
          <p:spPr>
            <a:xfrm>
              <a:off x="25058450" y="4591450"/>
              <a:ext cx="4688700" cy="3426600"/>
            </a:xfrm>
            <a:prstGeom prst="snip1Rect">
              <a:avLst>
                <a:gd fmla="val 16667" name="adj"/>
              </a:avLst>
            </a:prstGeom>
            <a:solidFill>
              <a:schemeClr val="lt1"/>
            </a:solidFill>
            <a:ln cap="flat" cmpd="sng" w="38100">
              <a:solidFill>
                <a:srgbClr val="7F6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67" name="Google Shape;667;p44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5634900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68" name="Google Shape;668;p44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28015515" y="5270935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69" name="Google Shape;669;p44"/>
            <p:cNvGrpSpPr/>
            <p:nvPr/>
          </p:nvGrpSpPr>
          <p:grpSpPr>
            <a:xfrm>
              <a:off x="25401220" y="6944795"/>
              <a:ext cx="1143000" cy="952500"/>
              <a:chOff x="12510" y="9212"/>
              <a:chExt cx="1800" cy="1500"/>
            </a:xfrm>
          </p:grpSpPr>
          <p:sp>
            <p:nvSpPr>
              <p:cNvPr id="670" name="Google Shape;670;p44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1" name="Google Shape;671;p44"/>
              <p:cNvSpPr/>
              <p:nvPr/>
            </p:nvSpPr>
            <p:spPr>
              <a:xfrm rot="2700000">
                <a:off x="12986" y="953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72" name="Google Shape;672;p44"/>
            <p:cNvGrpSpPr/>
            <p:nvPr/>
          </p:nvGrpSpPr>
          <p:grpSpPr>
            <a:xfrm>
              <a:off x="27781835" y="6938445"/>
              <a:ext cx="1143000" cy="952500"/>
              <a:chOff x="12510" y="9212"/>
              <a:chExt cx="1800" cy="1500"/>
            </a:xfrm>
          </p:grpSpPr>
          <p:sp>
            <p:nvSpPr>
              <p:cNvPr id="673" name="Google Shape;673;p44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74" name="Google Shape;674;p44"/>
              <p:cNvSpPr/>
              <p:nvPr/>
            </p:nvSpPr>
            <p:spPr>
              <a:xfrm rot="2700000">
                <a:off x="12986" y="954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DF3AB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75" name="Google Shape;675;p44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28052980" y="476674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676" name="Google Shape;676;p44"/>
            <p:cNvSpPr/>
            <p:nvPr/>
          </p:nvSpPr>
          <p:spPr>
            <a:xfrm>
              <a:off x="25058450" y="3683050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Weissbier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677" name="Google Shape;677;p44"/>
          <p:cNvGrpSpPr/>
          <p:nvPr/>
        </p:nvGrpSpPr>
        <p:grpSpPr>
          <a:xfrm>
            <a:off x="5347867" y="1835972"/>
            <a:ext cx="1627251" cy="1101628"/>
            <a:chOff x="3126182" y="3562427"/>
            <a:chExt cx="6074100" cy="4648221"/>
          </a:xfrm>
        </p:grpSpPr>
        <p:sp>
          <p:nvSpPr>
            <p:cNvPr id="678" name="Google Shape;678;p44"/>
            <p:cNvSpPr/>
            <p:nvPr/>
          </p:nvSpPr>
          <p:spPr>
            <a:xfrm>
              <a:off x="3126182" y="4470848"/>
              <a:ext cx="6074100" cy="3739800"/>
            </a:xfrm>
            <a:prstGeom prst="snip2DiagRect">
              <a:avLst>
                <a:gd fmla="val 0" name="adj1"/>
                <a:gd fmla="val 16667" name="adj2"/>
              </a:avLst>
            </a:prstGeom>
            <a:solidFill>
              <a:schemeClr val="lt1"/>
            </a:solidFill>
            <a:ln cap="flat" cmpd="sng" w="28575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pic>
          <p:nvPicPr>
            <p:cNvPr id="679" name="Google Shape;679;p44"/>
            <p:cNvPicPr preferRelativeResize="0"/>
            <p:nvPr/>
          </p:nvPicPr>
          <p:blipFill rotWithShape="1">
            <a:blip r:embed="rId3">
              <a:alphaModFix/>
            </a:blip>
            <a:srcRect b="75312" l="18698" r="67901" t="1360"/>
            <a:stretch/>
          </p:blipFill>
          <p:spPr>
            <a:xfrm>
              <a:off x="6719578" y="4558665"/>
              <a:ext cx="1806075" cy="3395993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0" name="Google Shape;680;p44"/>
            <p:cNvPicPr preferRelativeResize="0"/>
            <p:nvPr/>
          </p:nvPicPr>
          <p:blipFill rotWithShape="1">
            <a:blip r:embed="rId3">
              <a:alphaModFix/>
            </a:blip>
            <a:srcRect b="77960" l="21581" r="65016" t="4235"/>
            <a:stretch/>
          </p:blipFill>
          <p:spPr>
            <a:xfrm>
              <a:off x="3290343" y="5103642"/>
              <a:ext cx="1806075" cy="2591492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1" name="Google Shape;681;p44"/>
            <p:cNvGrpSpPr/>
            <p:nvPr/>
          </p:nvGrpSpPr>
          <p:grpSpPr>
            <a:xfrm>
              <a:off x="7926070" y="6953250"/>
              <a:ext cx="1143000" cy="952500"/>
              <a:chOff x="12510" y="9212"/>
              <a:chExt cx="1800" cy="1500"/>
            </a:xfrm>
          </p:grpSpPr>
          <p:sp>
            <p:nvSpPr>
              <p:cNvPr id="682" name="Google Shape;682;p44"/>
              <p:cNvSpPr/>
              <p:nvPr/>
            </p:nvSpPr>
            <p:spPr>
              <a:xfrm>
                <a:off x="12510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3" name="Google Shape;683;p44"/>
              <p:cNvSpPr/>
              <p:nvPr/>
            </p:nvSpPr>
            <p:spPr>
              <a:xfrm rot="2700000">
                <a:off x="12986" y="9544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grpSp>
          <p:nvGrpSpPr>
            <p:cNvPr id="684" name="Google Shape;684;p44"/>
            <p:cNvGrpSpPr/>
            <p:nvPr/>
          </p:nvGrpSpPr>
          <p:grpSpPr>
            <a:xfrm>
              <a:off x="4180738" y="6953885"/>
              <a:ext cx="1143000" cy="952500"/>
              <a:chOff x="13983" y="9212"/>
              <a:chExt cx="1800" cy="1500"/>
            </a:xfrm>
          </p:grpSpPr>
          <p:sp>
            <p:nvSpPr>
              <p:cNvPr id="685" name="Google Shape;685;p44"/>
              <p:cNvSpPr/>
              <p:nvPr/>
            </p:nvSpPr>
            <p:spPr>
              <a:xfrm>
                <a:off x="13983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86" name="Google Shape;686;p44"/>
              <p:cNvSpPr/>
              <p:nvPr/>
            </p:nvSpPr>
            <p:spPr>
              <a:xfrm rot="2700000">
                <a:off x="14459" y="9538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pic>
          <p:nvPicPr>
            <p:cNvPr id="687" name="Google Shape;687;p44"/>
            <p:cNvPicPr preferRelativeResize="0"/>
            <p:nvPr/>
          </p:nvPicPr>
          <p:blipFill rotWithShape="1">
            <a:blip r:embed="rId3">
              <a:alphaModFix/>
            </a:blip>
            <a:srcRect b="47415" l="4525" r="83441" t="48644"/>
            <a:stretch/>
          </p:blipFill>
          <p:spPr>
            <a:xfrm>
              <a:off x="7194550" y="4558665"/>
              <a:ext cx="1244600" cy="573404"/>
            </a:xfrm>
            <a:prstGeom prst="rect">
              <a:avLst/>
            </a:prstGeom>
            <a:noFill/>
            <a:ln>
              <a:noFill/>
            </a:ln>
          </p:spPr>
        </p:pic>
        <p:pic>
          <p:nvPicPr>
            <p:cNvPr id="688" name="Google Shape;688;p44"/>
            <p:cNvPicPr preferRelativeResize="0"/>
            <p:nvPr/>
          </p:nvPicPr>
          <p:blipFill rotWithShape="1">
            <a:blip r:embed="rId3">
              <a:alphaModFix/>
            </a:blip>
            <a:srcRect b="78582" l="6553" r="83194" t="4811"/>
            <a:stretch/>
          </p:blipFill>
          <p:spPr>
            <a:xfrm>
              <a:off x="5315218" y="5132070"/>
              <a:ext cx="1381760" cy="2417445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689" name="Google Shape;689;p44"/>
            <p:cNvGrpSpPr/>
            <p:nvPr/>
          </p:nvGrpSpPr>
          <p:grpSpPr>
            <a:xfrm>
              <a:off x="6053722" y="6952615"/>
              <a:ext cx="1143000" cy="952500"/>
              <a:chOff x="13246" y="9212"/>
              <a:chExt cx="1800" cy="1500"/>
            </a:xfrm>
          </p:grpSpPr>
          <p:sp>
            <p:nvSpPr>
              <p:cNvPr id="690" name="Google Shape;690;p44"/>
              <p:cNvSpPr/>
              <p:nvPr/>
            </p:nvSpPr>
            <p:spPr>
              <a:xfrm>
                <a:off x="13246" y="9212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CCEC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691" name="Google Shape;691;p44"/>
              <p:cNvSpPr/>
              <p:nvPr/>
            </p:nvSpPr>
            <p:spPr>
              <a:xfrm rot="2700000">
                <a:off x="13722" y="9540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66C7FF"/>
              </a:solidFill>
              <a:ln cap="flat" cmpd="sng" w="25400">
                <a:solidFill>
                  <a:srgbClr val="0076BA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692" name="Google Shape;692;p44"/>
            <p:cNvSpPr/>
            <p:nvPr/>
          </p:nvSpPr>
          <p:spPr>
            <a:xfrm>
              <a:off x="3126192" y="3562427"/>
              <a:ext cx="4188900" cy="908400"/>
            </a:xfrm>
            <a:prstGeom prst="rect">
              <a:avLst/>
            </a:prstGeom>
            <a:solidFill>
              <a:srgbClr val="BF9000"/>
            </a:solidFill>
            <a:ln>
              <a:noFill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3300"/>
                <a:buFont typeface="Arial"/>
                <a:buNone/>
              </a:pPr>
              <a:r>
                <a:rPr b="1" i="0" lang="pt-BR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Pale-Ale</a:t>
              </a:r>
              <a:endParaRPr b="1" i="0" sz="1200" u="none" cap="none" strike="noStrike">
                <a:solidFill>
                  <a:srgbClr val="FFF2CC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693" name="Google Shape;693;p44"/>
          <p:cNvSpPr txBox="1"/>
          <p:nvPr/>
        </p:nvSpPr>
        <p:spPr>
          <a:xfrm>
            <a:off x="3241130" y="1941209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5˚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694" name="Google Shape;694;p44"/>
          <p:cNvSpPr/>
          <p:nvPr/>
        </p:nvSpPr>
        <p:spPr>
          <a:xfrm>
            <a:off x="2599616" y="2561009"/>
            <a:ext cx="1902600" cy="545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695" name="Google Shape;695;p44"/>
          <p:cNvGrpSpPr/>
          <p:nvPr/>
        </p:nvGrpSpPr>
        <p:grpSpPr>
          <a:xfrm>
            <a:off x="2183691" y="3700538"/>
            <a:ext cx="1104075" cy="1332900"/>
            <a:chOff x="-7555050" y="8284050"/>
            <a:chExt cx="2944200" cy="3554400"/>
          </a:xfrm>
        </p:grpSpPr>
        <p:grpSp>
          <p:nvGrpSpPr>
            <p:cNvPr id="696" name="Google Shape;696;p44"/>
            <p:cNvGrpSpPr/>
            <p:nvPr/>
          </p:nvGrpSpPr>
          <p:grpSpPr>
            <a:xfrm>
              <a:off x="-7279761" y="8592900"/>
              <a:ext cx="2467800" cy="2936700"/>
              <a:chOff x="-6359623" y="8599650"/>
              <a:chExt cx="2467800" cy="2936700"/>
            </a:xfrm>
          </p:grpSpPr>
          <p:sp>
            <p:nvSpPr>
              <p:cNvPr id="697" name="Google Shape;697;p44"/>
              <p:cNvSpPr/>
              <p:nvPr/>
            </p:nvSpPr>
            <p:spPr>
              <a:xfrm>
                <a:off x="-6167325" y="9148050"/>
                <a:ext cx="1906500" cy="23883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698" name="Google Shape;698;p44"/>
              <p:cNvGrpSpPr/>
              <p:nvPr/>
            </p:nvGrpSpPr>
            <p:grpSpPr>
              <a:xfrm>
                <a:off x="-6066274" y="9878633"/>
                <a:ext cx="1548234" cy="1513035"/>
                <a:chOff x="-7564579" y="3563256"/>
                <a:chExt cx="1427997" cy="1414448"/>
              </a:xfrm>
            </p:grpSpPr>
            <p:pic>
              <p:nvPicPr>
                <p:cNvPr id="699" name="Google Shape;699;p44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092" l="2416" r="81301" t="52331"/>
                <a:stretch/>
              </p:blipFill>
              <p:spPr>
                <a:xfrm>
                  <a:off x="-7563339" y="3563256"/>
                  <a:ext cx="1426757" cy="12263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00" name="Google Shape;700;p44"/>
                <p:cNvGrpSpPr/>
                <p:nvPr/>
              </p:nvGrpSpPr>
              <p:grpSpPr>
                <a:xfrm>
                  <a:off x="-7564579" y="4386619"/>
                  <a:ext cx="743102" cy="591085"/>
                  <a:chOff x="12510" y="9212"/>
                  <a:chExt cx="1800" cy="1500"/>
                </a:xfrm>
              </p:grpSpPr>
              <p:sp>
                <p:nvSpPr>
                  <p:cNvPr id="701" name="Google Shape;701;p44"/>
                  <p:cNvSpPr/>
                  <p:nvPr/>
                </p:nvSpPr>
                <p:spPr>
                  <a:xfrm>
                    <a:off x="12510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CCECFF"/>
                  </a:solidFill>
                  <a:ln cap="flat" cmpd="sng" w="25400">
                    <a:solidFill>
                      <a:srgbClr val="007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02" name="Google Shape;702;p44"/>
                  <p:cNvSpPr/>
                  <p:nvPr/>
                </p:nvSpPr>
                <p:spPr>
                  <a:xfrm rot="2700000">
                    <a:off x="12986" y="9544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66C7FF"/>
                  </a:solidFill>
                  <a:ln cap="flat" cmpd="sng" w="25400">
                    <a:solidFill>
                      <a:srgbClr val="007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03" name="Google Shape;703;p44"/>
              <p:cNvSpPr/>
              <p:nvPr/>
            </p:nvSpPr>
            <p:spPr>
              <a:xfrm>
                <a:off x="-6359623" y="8599650"/>
                <a:ext cx="2467800" cy="54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Arial"/>
                    <a:ea typeface="Arial"/>
                    <a:cs typeface="Arial"/>
                    <a:sym typeface="Arial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04" name="Google Shape;704;p44"/>
            <p:cNvSpPr/>
            <p:nvPr/>
          </p:nvSpPr>
          <p:spPr>
            <a:xfrm>
              <a:off x="-7555050" y="8284050"/>
              <a:ext cx="29442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05" name="Google Shape;705;p44"/>
          <p:cNvSpPr txBox="1"/>
          <p:nvPr/>
        </p:nvSpPr>
        <p:spPr>
          <a:xfrm>
            <a:off x="2262188" y="3031331"/>
            <a:ext cx="763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Clara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6" name="Google Shape;706;p44"/>
          <p:cNvSpPr txBox="1"/>
          <p:nvPr/>
        </p:nvSpPr>
        <p:spPr>
          <a:xfrm>
            <a:off x="3950548" y="3031435"/>
            <a:ext cx="872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Escura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7" name="Google Shape;707;p44"/>
          <p:cNvSpPr txBox="1"/>
          <p:nvPr/>
        </p:nvSpPr>
        <p:spPr>
          <a:xfrm>
            <a:off x="1896680" y="1093282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Mug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08" name="Google Shape;708;p44"/>
          <p:cNvSpPr txBox="1"/>
          <p:nvPr/>
        </p:nvSpPr>
        <p:spPr>
          <a:xfrm>
            <a:off x="6505457" y="110779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Pint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709" name="Google Shape;709;p44"/>
          <p:cNvCxnSpPr>
            <a:stCxn id="626" idx="2"/>
            <a:endCxn id="640" idx="0"/>
          </p:cNvCxnSpPr>
          <p:nvPr/>
        </p:nvCxnSpPr>
        <p:spPr>
          <a:xfrm rot="5400000">
            <a:off x="3052204" y="468766"/>
            <a:ext cx="449100" cy="2028900"/>
          </a:xfrm>
          <a:prstGeom prst="bentConnector3">
            <a:avLst>
              <a:gd fmla="val 49999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0" name="Google Shape;710;p44"/>
          <p:cNvCxnSpPr>
            <a:stCxn id="626" idx="2"/>
            <a:endCxn id="664" idx="0"/>
          </p:cNvCxnSpPr>
          <p:nvPr/>
        </p:nvCxnSpPr>
        <p:spPr>
          <a:xfrm flipH="1" rot="-5400000">
            <a:off x="5363554" y="186316"/>
            <a:ext cx="458400" cy="2603100"/>
          </a:xfrm>
          <a:prstGeom prst="bentConnector3">
            <a:avLst>
              <a:gd fmla="val 4998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1" name="Google Shape;711;p44"/>
          <p:cNvCxnSpPr>
            <a:stCxn id="640" idx="2"/>
            <a:endCxn id="694" idx="0"/>
          </p:cNvCxnSpPr>
          <p:nvPr/>
        </p:nvCxnSpPr>
        <p:spPr>
          <a:xfrm flipH="1" rot="-5400000">
            <a:off x="2752879" y="1762996"/>
            <a:ext cx="307500" cy="1288500"/>
          </a:xfrm>
          <a:prstGeom prst="bentConnector3">
            <a:avLst>
              <a:gd fmla="val 49984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2" name="Google Shape;712;p44"/>
          <p:cNvCxnSpPr>
            <a:stCxn id="640" idx="2"/>
            <a:endCxn id="641" idx="0"/>
          </p:cNvCxnSpPr>
          <p:nvPr/>
        </p:nvCxnSpPr>
        <p:spPr>
          <a:xfrm rot="5400000">
            <a:off x="1514779" y="1828096"/>
            <a:ext cx="322200" cy="1173000"/>
          </a:xfrm>
          <a:prstGeom prst="bentConnector3">
            <a:avLst>
              <a:gd fmla="val 50008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3" name="Google Shape;713;p44"/>
          <p:cNvCxnSpPr>
            <a:stCxn id="694" idx="2"/>
            <a:endCxn id="704" idx="0"/>
          </p:cNvCxnSpPr>
          <p:nvPr/>
        </p:nvCxnSpPr>
        <p:spPr>
          <a:xfrm rot="5400000">
            <a:off x="2846516" y="2996009"/>
            <a:ext cx="593700" cy="815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714" name="Google Shape;714;p44"/>
          <p:cNvCxnSpPr>
            <a:stCxn id="694" idx="2"/>
            <a:endCxn id="628" idx="0"/>
          </p:cNvCxnSpPr>
          <p:nvPr/>
        </p:nvCxnSpPr>
        <p:spPr>
          <a:xfrm flipH="1" rot="-5400000">
            <a:off x="3672116" y="2985509"/>
            <a:ext cx="593700" cy="836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8" name="Shape 7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9" name="Google Shape;719;p45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Criando regras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20" name="Google Shape;720;p45"/>
          <p:cNvSpPr/>
          <p:nvPr/>
        </p:nvSpPr>
        <p:spPr>
          <a:xfrm>
            <a:off x="3339904" y="712966"/>
            <a:ext cx="1902600" cy="545700"/>
          </a:xfrm>
          <a:prstGeom prst="rect">
            <a:avLst/>
          </a:prstGeom>
          <a:solidFill>
            <a:srgbClr val="7F6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Copo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21" name="Google Shape;721;p45"/>
          <p:cNvGrpSpPr/>
          <p:nvPr/>
        </p:nvGrpSpPr>
        <p:grpSpPr>
          <a:xfrm>
            <a:off x="3548194" y="3700538"/>
            <a:ext cx="1677375" cy="1332900"/>
            <a:chOff x="6032850" y="9868100"/>
            <a:chExt cx="4473000" cy="3554400"/>
          </a:xfrm>
        </p:grpSpPr>
        <p:sp>
          <p:nvSpPr>
            <p:cNvPr id="722" name="Google Shape;722;p45"/>
            <p:cNvSpPr/>
            <p:nvPr/>
          </p:nvSpPr>
          <p:spPr>
            <a:xfrm>
              <a:off x="6032850" y="9868100"/>
              <a:ext cx="44730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23" name="Google Shape;723;p45"/>
            <p:cNvGrpSpPr/>
            <p:nvPr/>
          </p:nvGrpSpPr>
          <p:grpSpPr>
            <a:xfrm>
              <a:off x="6475098" y="10176475"/>
              <a:ext cx="3631505" cy="2937676"/>
              <a:chOff x="-6809975" y="132700"/>
              <a:chExt cx="5234225" cy="4345675"/>
            </a:xfrm>
          </p:grpSpPr>
          <p:sp>
            <p:nvSpPr>
              <p:cNvPr id="724" name="Google Shape;724;p45"/>
              <p:cNvSpPr/>
              <p:nvPr/>
            </p:nvSpPr>
            <p:spPr>
              <a:xfrm>
                <a:off x="-6784350" y="1050575"/>
                <a:ext cx="5208600" cy="3427800"/>
              </a:xfrm>
              <a:prstGeom prst="snip1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25" name="Google Shape;725;p45"/>
              <p:cNvPicPr preferRelativeResize="0"/>
              <p:nvPr/>
            </p:nvPicPr>
            <p:blipFill rotWithShape="1">
              <a:blip r:embed="rId3">
                <a:alphaModFix/>
              </a:blip>
              <a:srcRect b="33866" l="18310" r="65406" t="52194"/>
              <a:stretch/>
            </p:blipFill>
            <p:spPr>
              <a:xfrm>
                <a:off x="-6313590" y="2046300"/>
                <a:ext cx="2194560" cy="2028826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26" name="Google Shape;726;p45"/>
              <p:cNvPicPr preferRelativeResize="0"/>
              <p:nvPr/>
            </p:nvPicPr>
            <p:blipFill rotWithShape="1">
              <a:blip r:embed="rId3">
                <a:alphaModFix/>
              </a:blip>
              <a:srcRect b="34071" l="18697" r="65018" t="48793"/>
              <a:stretch/>
            </p:blipFill>
            <p:spPr>
              <a:xfrm>
                <a:off x="-4029495" y="1580845"/>
                <a:ext cx="2194560" cy="249427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27" name="Google Shape;727;p45"/>
              <p:cNvGrpSpPr/>
              <p:nvPr/>
            </p:nvGrpSpPr>
            <p:grpSpPr>
              <a:xfrm>
                <a:off x="-4173640" y="3088335"/>
                <a:ext cx="1143000" cy="952500"/>
                <a:chOff x="12510" y="9212"/>
                <a:chExt cx="1800" cy="1500"/>
              </a:xfrm>
            </p:grpSpPr>
            <p:sp>
              <p:nvSpPr>
                <p:cNvPr id="728" name="Google Shape;728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29" name="Google Shape;729;p45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30" name="Google Shape;730;p45"/>
              <p:cNvGrpSpPr/>
              <p:nvPr/>
            </p:nvGrpSpPr>
            <p:grpSpPr>
              <a:xfrm>
                <a:off x="-6567590" y="3250260"/>
                <a:ext cx="1143000" cy="952500"/>
                <a:chOff x="12510" y="9212"/>
                <a:chExt cx="1800" cy="1500"/>
              </a:xfrm>
            </p:grpSpPr>
            <p:sp>
              <p:nvSpPr>
                <p:cNvPr id="731" name="Google Shape;731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32" name="Google Shape;732;p45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33" name="Google Shape;733;p45"/>
              <p:cNvSpPr/>
              <p:nvPr/>
            </p:nvSpPr>
            <p:spPr>
              <a:xfrm>
                <a:off x="-6809975" y="132700"/>
                <a:ext cx="4188900" cy="90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Arial"/>
                    <a:ea typeface="Arial"/>
                    <a:cs typeface="Arial"/>
                    <a:sym typeface="Arial"/>
                  </a:rPr>
                  <a:t>Weissbier</a:t>
                </a:r>
                <a:endParaRPr b="1" i="0" sz="12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34" name="Google Shape;734;p45"/>
          <p:cNvSpPr/>
          <p:nvPr/>
        </p:nvSpPr>
        <p:spPr>
          <a:xfrm>
            <a:off x="1311079" y="1701604"/>
            <a:ext cx="1902600" cy="545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35" name="Google Shape;735;p45"/>
          <p:cNvSpPr/>
          <p:nvPr/>
        </p:nvSpPr>
        <p:spPr>
          <a:xfrm>
            <a:off x="80728" y="2575787"/>
            <a:ext cx="2017500" cy="1332900"/>
          </a:xfrm>
          <a:prstGeom prst="roundRect">
            <a:avLst>
              <a:gd fmla="val 16667" name="adj"/>
            </a:avLst>
          </a:prstGeom>
          <a:noFill/>
          <a:ln cap="flat" cmpd="sng" w="38100">
            <a:solidFill>
              <a:srgbClr val="1F497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grpSp>
        <p:nvGrpSpPr>
          <p:cNvPr id="736" name="Google Shape;736;p45"/>
          <p:cNvGrpSpPr/>
          <p:nvPr/>
        </p:nvGrpSpPr>
        <p:grpSpPr>
          <a:xfrm>
            <a:off x="166158" y="2691646"/>
            <a:ext cx="1846376" cy="1101177"/>
            <a:chOff x="443088" y="8244525"/>
            <a:chExt cx="4923669" cy="2936473"/>
          </a:xfrm>
        </p:grpSpPr>
        <p:grpSp>
          <p:nvGrpSpPr>
            <p:cNvPr id="737" name="Google Shape;737;p45"/>
            <p:cNvGrpSpPr/>
            <p:nvPr/>
          </p:nvGrpSpPr>
          <p:grpSpPr>
            <a:xfrm>
              <a:off x="443088" y="8244525"/>
              <a:ext cx="4923669" cy="2936473"/>
              <a:chOff x="-7591388" y="2272906"/>
              <a:chExt cx="5433913" cy="3018889"/>
            </a:xfrm>
          </p:grpSpPr>
          <p:sp>
            <p:nvSpPr>
              <p:cNvPr id="738" name="Google Shape;738;p45"/>
              <p:cNvSpPr/>
              <p:nvPr/>
            </p:nvSpPr>
            <p:spPr>
              <a:xfrm>
                <a:off x="-7591375" y="2836595"/>
                <a:ext cx="5433900" cy="24552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39" name="Google Shape;739;p45"/>
              <p:cNvPicPr preferRelativeResize="0"/>
              <p:nvPr/>
            </p:nvPicPr>
            <p:blipFill rotWithShape="1">
              <a:blip r:embed="rId3">
                <a:alphaModFix/>
              </a:blip>
              <a:srcRect b="34134" l="18697" r="65018" t="52287"/>
              <a:stretch/>
            </p:blipFill>
            <p:spPr>
              <a:xfrm>
                <a:off x="-4954733" y="3411723"/>
                <a:ext cx="1426757" cy="122630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0" name="Google Shape;740;p45"/>
              <p:cNvPicPr preferRelativeResize="0"/>
              <p:nvPr/>
            </p:nvPicPr>
            <p:blipFill rotWithShape="1">
              <a:blip r:embed="rId3">
                <a:alphaModFix/>
              </a:blip>
              <a:srcRect b="34072" l="18697" r="65018" t="48761"/>
              <a:stretch/>
            </p:blipFill>
            <p:spPr>
              <a:xfrm>
                <a:off x="-3615958" y="3087414"/>
                <a:ext cx="1426758" cy="155061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41" name="Google Shape;741;p45"/>
              <p:cNvPicPr preferRelativeResize="0"/>
              <p:nvPr/>
            </p:nvPicPr>
            <p:blipFill rotWithShape="1">
              <a:blip r:embed="rId3">
                <a:alphaModFix/>
              </a:blip>
              <a:srcRect b="34324" l="2668" r="81047" t="48670"/>
              <a:stretch/>
            </p:blipFill>
            <p:spPr>
              <a:xfrm>
                <a:off x="-6295159" y="3111057"/>
                <a:ext cx="1426345" cy="1536349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42" name="Google Shape;742;p45"/>
              <p:cNvGrpSpPr/>
              <p:nvPr/>
            </p:nvGrpSpPr>
            <p:grpSpPr>
              <a:xfrm>
                <a:off x="-7489523" y="3430252"/>
                <a:ext cx="1324520" cy="1544300"/>
                <a:chOff x="24315" y="4667"/>
                <a:chExt cx="3208" cy="3919"/>
              </a:xfrm>
            </p:grpSpPr>
            <p:pic>
              <p:nvPicPr>
                <p:cNvPr id="743" name="Google Shape;743;p4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139" l="4462" r="81046" t="52388"/>
                <a:stretch/>
              </p:blipFill>
              <p:spPr>
                <a:xfrm>
                  <a:off x="24448" y="4667"/>
                  <a:ext cx="3075" cy="3089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44" name="Google Shape;744;p45"/>
                <p:cNvGrpSpPr/>
                <p:nvPr/>
              </p:nvGrpSpPr>
              <p:grpSpPr>
                <a:xfrm>
                  <a:off x="24315" y="7086"/>
                  <a:ext cx="1800" cy="1500"/>
                  <a:chOff x="16788" y="9212"/>
                  <a:chExt cx="1800" cy="1500"/>
                </a:xfrm>
              </p:grpSpPr>
              <p:sp>
                <p:nvSpPr>
                  <p:cNvPr id="745" name="Google Shape;745;p45"/>
                  <p:cNvSpPr/>
                  <p:nvPr/>
                </p:nvSpPr>
                <p:spPr>
                  <a:xfrm>
                    <a:off x="16788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EF9D4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46" name="Google Shape;746;p45"/>
                  <p:cNvSpPr/>
                  <p:nvPr/>
                </p:nvSpPr>
                <p:spPr>
                  <a:xfrm rot="2700000">
                    <a:off x="17264" y="9538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FCED82"/>
                  </a:solidFill>
                  <a:ln cap="flat" cmpd="sng" w="25400">
                    <a:solidFill>
                      <a:srgbClr val="928103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grpSp>
            <p:nvGrpSpPr>
              <p:cNvPr id="747" name="Google Shape;747;p45"/>
              <p:cNvGrpSpPr/>
              <p:nvPr/>
            </p:nvGrpSpPr>
            <p:grpSpPr>
              <a:xfrm>
                <a:off x="-5014181" y="4379526"/>
                <a:ext cx="743102" cy="591085"/>
                <a:chOff x="11288" y="9212"/>
                <a:chExt cx="1800" cy="1500"/>
              </a:xfrm>
            </p:grpSpPr>
            <p:sp>
              <p:nvSpPr>
                <p:cNvPr id="748" name="Google Shape;748;p45"/>
                <p:cNvSpPr/>
                <p:nvPr/>
              </p:nvSpPr>
              <p:spPr>
                <a:xfrm>
                  <a:off x="11288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49" name="Google Shape;749;p45"/>
                <p:cNvSpPr/>
                <p:nvPr/>
              </p:nvSpPr>
              <p:spPr>
                <a:xfrm rot="2700000">
                  <a:off x="11763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50" name="Google Shape;750;p45"/>
              <p:cNvGrpSpPr/>
              <p:nvPr/>
            </p:nvGrpSpPr>
            <p:grpSpPr>
              <a:xfrm>
                <a:off x="-3651047" y="4334997"/>
                <a:ext cx="743102" cy="591085"/>
                <a:chOff x="10677" y="9212"/>
                <a:chExt cx="1800" cy="1500"/>
              </a:xfrm>
            </p:grpSpPr>
            <p:sp>
              <p:nvSpPr>
                <p:cNvPr id="751" name="Google Shape;751;p45"/>
                <p:cNvSpPr/>
                <p:nvPr/>
              </p:nvSpPr>
              <p:spPr>
                <a:xfrm>
                  <a:off x="10677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52" name="Google Shape;752;p45"/>
                <p:cNvSpPr/>
                <p:nvPr/>
              </p:nvSpPr>
              <p:spPr>
                <a:xfrm rot="2700000">
                  <a:off x="11152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CED82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753" name="Google Shape;753;p45"/>
              <p:cNvSpPr/>
              <p:nvPr/>
            </p:nvSpPr>
            <p:spPr>
              <a:xfrm>
                <a:off x="-7591388" y="2272906"/>
                <a:ext cx="2723400" cy="5637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  <p:grpSp>
          <p:nvGrpSpPr>
            <p:cNvPr id="754" name="Google Shape;754;p45"/>
            <p:cNvGrpSpPr/>
            <p:nvPr/>
          </p:nvGrpSpPr>
          <p:grpSpPr>
            <a:xfrm>
              <a:off x="1510463" y="10292023"/>
              <a:ext cx="673325" cy="574949"/>
              <a:chOff x="10473" y="9168"/>
              <a:chExt cx="1800" cy="1500"/>
            </a:xfrm>
          </p:grpSpPr>
          <p:sp>
            <p:nvSpPr>
              <p:cNvPr id="755" name="Google Shape;755;p45"/>
              <p:cNvSpPr/>
              <p:nvPr/>
            </p:nvSpPr>
            <p:spPr>
              <a:xfrm>
                <a:off x="10473" y="9168"/>
                <a:ext cx="1800" cy="1500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EF9D4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sp>
            <p:nvSpPr>
              <p:cNvPr id="756" name="Google Shape;756;p45"/>
              <p:cNvSpPr/>
              <p:nvPr/>
            </p:nvSpPr>
            <p:spPr>
              <a:xfrm rot="2700000">
                <a:off x="10949" y="9493"/>
                <a:ext cx="849" cy="849"/>
              </a:xfrm>
              <a:prstGeom prst="quadArrowCallout">
                <a:avLst>
                  <a:gd fmla="val 18515" name="adj1"/>
                  <a:gd fmla="val 18515" name="adj2"/>
                  <a:gd fmla="val 18515" name="adj3"/>
                  <a:gd fmla="val 48123" name="adj4"/>
                </a:avLst>
              </a:prstGeom>
              <a:solidFill>
                <a:srgbClr val="FCED82"/>
              </a:solidFill>
              <a:ln cap="flat" cmpd="sng" w="25400">
                <a:solidFill>
                  <a:srgbClr val="92810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7150" lIns="34275" spcFirstLastPara="1" rIns="34275" wrap="square" tIns="171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chemeClr val="lt1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</p:grpSp>
      <p:sp>
        <p:nvSpPr>
          <p:cNvPr id="757" name="Google Shape;757;p45"/>
          <p:cNvSpPr txBox="1"/>
          <p:nvPr/>
        </p:nvSpPr>
        <p:spPr>
          <a:xfrm>
            <a:off x="816192" y="2034078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1˚</a:t>
            </a:r>
            <a:endParaRPr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58" name="Google Shape;758;p45"/>
          <p:cNvGrpSpPr/>
          <p:nvPr/>
        </p:nvGrpSpPr>
        <p:grpSpPr>
          <a:xfrm>
            <a:off x="5297456" y="2791679"/>
            <a:ext cx="1626975" cy="1332900"/>
            <a:chOff x="14355150" y="7749275"/>
            <a:chExt cx="4338600" cy="3554400"/>
          </a:xfrm>
        </p:grpSpPr>
        <p:sp>
          <p:nvSpPr>
            <p:cNvPr id="759" name="Google Shape;759;p45"/>
            <p:cNvSpPr/>
            <p:nvPr/>
          </p:nvSpPr>
          <p:spPr>
            <a:xfrm>
              <a:off x="14355150" y="7749275"/>
              <a:ext cx="43386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60" name="Google Shape;760;p45"/>
            <p:cNvGrpSpPr/>
            <p:nvPr/>
          </p:nvGrpSpPr>
          <p:grpSpPr>
            <a:xfrm>
              <a:off x="14629322" y="8057545"/>
              <a:ext cx="3631398" cy="2937830"/>
              <a:chOff x="25058450" y="3683050"/>
              <a:chExt cx="4688700" cy="4335000"/>
            </a:xfrm>
          </p:grpSpPr>
          <p:sp>
            <p:nvSpPr>
              <p:cNvPr id="761" name="Google Shape;761;p45"/>
              <p:cNvSpPr/>
              <p:nvPr/>
            </p:nvSpPr>
            <p:spPr>
              <a:xfrm>
                <a:off x="25058450" y="4591450"/>
                <a:ext cx="4688700" cy="3426600"/>
              </a:xfrm>
              <a:prstGeom prst="snip1Rect">
                <a:avLst>
                  <a:gd fmla="val 16667" name="adj"/>
                </a:avLst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62" name="Google Shape;762;p45"/>
              <p:cNvPicPr preferRelativeResize="0"/>
              <p:nvPr/>
            </p:nvPicPr>
            <p:blipFill rotWithShape="1">
              <a:blip r:embed="rId3">
                <a:alphaModFix/>
              </a:blip>
              <a:srcRect b="78582" l="6553" r="83194" t="4811"/>
              <a:stretch/>
            </p:blipFill>
            <p:spPr>
              <a:xfrm>
                <a:off x="25634900" y="5270935"/>
                <a:ext cx="1381760" cy="2417445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63" name="Google Shape;763;p45"/>
              <p:cNvPicPr preferRelativeResize="0"/>
              <p:nvPr/>
            </p:nvPicPr>
            <p:blipFill rotWithShape="1">
              <a:blip r:embed="rId3">
                <a:alphaModFix/>
              </a:blip>
              <a:srcRect b="78582" l="6553" r="83194" t="4811"/>
              <a:stretch/>
            </p:blipFill>
            <p:spPr>
              <a:xfrm>
                <a:off x="28015515" y="5270935"/>
                <a:ext cx="1381760" cy="241744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64" name="Google Shape;764;p45"/>
              <p:cNvGrpSpPr/>
              <p:nvPr/>
            </p:nvGrpSpPr>
            <p:grpSpPr>
              <a:xfrm>
                <a:off x="25401220" y="6944795"/>
                <a:ext cx="1143000" cy="952500"/>
                <a:chOff x="12510" y="9212"/>
                <a:chExt cx="1800" cy="1500"/>
              </a:xfrm>
            </p:grpSpPr>
            <p:sp>
              <p:nvSpPr>
                <p:cNvPr id="765" name="Google Shape;765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6" name="Google Shape;766;p45"/>
                <p:cNvSpPr/>
                <p:nvPr/>
              </p:nvSpPr>
              <p:spPr>
                <a:xfrm rot="2700000">
                  <a:off x="12986" y="953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DF3AB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67" name="Google Shape;767;p45"/>
              <p:cNvGrpSpPr/>
              <p:nvPr/>
            </p:nvGrpSpPr>
            <p:grpSpPr>
              <a:xfrm>
                <a:off x="27781835" y="6938445"/>
                <a:ext cx="1143000" cy="952500"/>
                <a:chOff x="12510" y="9212"/>
                <a:chExt cx="1800" cy="1500"/>
              </a:xfrm>
            </p:grpSpPr>
            <p:sp>
              <p:nvSpPr>
                <p:cNvPr id="768" name="Google Shape;768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EF9D4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69" name="Google Shape;769;p45"/>
                <p:cNvSpPr/>
                <p:nvPr/>
              </p:nvSpPr>
              <p:spPr>
                <a:xfrm rot="2700000">
                  <a:off x="12986" y="954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FDF3AB"/>
                </a:solidFill>
                <a:ln cap="flat" cmpd="sng" w="25400">
                  <a:solidFill>
                    <a:srgbClr val="928103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770" name="Google Shape;770;p45"/>
              <p:cNvPicPr preferRelativeResize="0"/>
              <p:nvPr/>
            </p:nvPicPr>
            <p:blipFill rotWithShape="1">
              <a:blip r:embed="rId3">
                <a:alphaModFix/>
              </a:blip>
              <a:srcRect b="47415" l="4525" r="83441" t="48644"/>
              <a:stretch/>
            </p:blipFill>
            <p:spPr>
              <a:xfrm>
                <a:off x="28052980" y="4766745"/>
                <a:ext cx="1244600" cy="573404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771" name="Google Shape;771;p45"/>
              <p:cNvSpPr/>
              <p:nvPr/>
            </p:nvSpPr>
            <p:spPr>
              <a:xfrm>
                <a:off x="25058450" y="3683050"/>
                <a:ext cx="4188900" cy="90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Weissbier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772" name="Google Shape;772;p45"/>
          <p:cNvSpPr txBox="1"/>
          <p:nvPr/>
        </p:nvSpPr>
        <p:spPr>
          <a:xfrm>
            <a:off x="3241130" y="2034078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5˚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73" name="Google Shape;773;p45"/>
          <p:cNvSpPr/>
          <p:nvPr/>
        </p:nvSpPr>
        <p:spPr>
          <a:xfrm>
            <a:off x="2599616" y="2561009"/>
            <a:ext cx="1902600" cy="545700"/>
          </a:xfrm>
          <a:prstGeom prst="rect">
            <a:avLst/>
          </a:prstGeom>
          <a:solidFill>
            <a:srgbClr val="F1C232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Cor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74" name="Google Shape;774;p45"/>
          <p:cNvGrpSpPr/>
          <p:nvPr/>
        </p:nvGrpSpPr>
        <p:grpSpPr>
          <a:xfrm>
            <a:off x="2183691" y="3700538"/>
            <a:ext cx="1104075" cy="1332900"/>
            <a:chOff x="-7555050" y="8284050"/>
            <a:chExt cx="2944200" cy="3554400"/>
          </a:xfrm>
        </p:grpSpPr>
        <p:grpSp>
          <p:nvGrpSpPr>
            <p:cNvPr id="775" name="Google Shape;775;p45"/>
            <p:cNvGrpSpPr/>
            <p:nvPr/>
          </p:nvGrpSpPr>
          <p:grpSpPr>
            <a:xfrm>
              <a:off x="-7279761" y="8592900"/>
              <a:ext cx="2467800" cy="2936700"/>
              <a:chOff x="-6359623" y="8599650"/>
              <a:chExt cx="2467800" cy="2936700"/>
            </a:xfrm>
          </p:grpSpPr>
          <p:sp>
            <p:nvSpPr>
              <p:cNvPr id="776" name="Google Shape;776;p45"/>
              <p:cNvSpPr/>
              <p:nvPr/>
            </p:nvSpPr>
            <p:spPr>
              <a:xfrm>
                <a:off x="-6167325" y="9148050"/>
                <a:ext cx="1906500" cy="2388300"/>
              </a:xfrm>
              <a:prstGeom prst="rect">
                <a:avLst/>
              </a:prstGeom>
              <a:solidFill>
                <a:schemeClr val="lt1"/>
              </a:solidFill>
              <a:ln cap="flat" cmpd="sng" w="38100">
                <a:solidFill>
                  <a:srgbClr val="7F6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grpSp>
            <p:nvGrpSpPr>
              <p:cNvPr id="777" name="Google Shape;777;p45"/>
              <p:cNvGrpSpPr/>
              <p:nvPr/>
            </p:nvGrpSpPr>
            <p:grpSpPr>
              <a:xfrm>
                <a:off x="-6066274" y="9878633"/>
                <a:ext cx="1548234" cy="1513035"/>
                <a:chOff x="-7564579" y="3563256"/>
                <a:chExt cx="1427997" cy="1414448"/>
              </a:xfrm>
            </p:grpSpPr>
            <p:pic>
              <p:nvPicPr>
                <p:cNvPr id="778" name="Google Shape;778;p45"/>
                <p:cNvPicPr preferRelativeResize="0"/>
                <p:nvPr/>
              </p:nvPicPr>
              <p:blipFill rotWithShape="1">
                <a:blip r:embed="rId3">
                  <a:alphaModFix/>
                </a:blip>
                <a:srcRect b="34092" l="2416" r="81301" t="52331"/>
                <a:stretch/>
              </p:blipFill>
              <p:spPr>
                <a:xfrm>
                  <a:off x="-7563339" y="3563256"/>
                  <a:ext cx="1426757" cy="1226305"/>
                </a:xfrm>
                <a:prstGeom prst="rect">
                  <a:avLst/>
                </a:prstGeom>
                <a:noFill/>
                <a:ln>
                  <a:noFill/>
                </a:ln>
              </p:spPr>
            </p:pic>
            <p:grpSp>
              <p:nvGrpSpPr>
                <p:cNvPr id="779" name="Google Shape;779;p45"/>
                <p:cNvGrpSpPr/>
                <p:nvPr/>
              </p:nvGrpSpPr>
              <p:grpSpPr>
                <a:xfrm>
                  <a:off x="-7564579" y="4386619"/>
                  <a:ext cx="743102" cy="591085"/>
                  <a:chOff x="12510" y="9212"/>
                  <a:chExt cx="1800" cy="1500"/>
                </a:xfrm>
              </p:grpSpPr>
              <p:sp>
                <p:nvSpPr>
                  <p:cNvPr id="780" name="Google Shape;780;p45"/>
                  <p:cNvSpPr/>
                  <p:nvPr/>
                </p:nvSpPr>
                <p:spPr>
                  <a:xfrm>
                    <a:off x="12510" y="9212"/>
                    <a:ext cx="1800" cy="1500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CCECFF"/>
                  </a:solidFill>
                  <a:ln cap="flat" cmpd="sng" w="25400">
                    <a:solidFill>
                      <a:srgbClr val="007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  <p:sp>
                <p:nvSpPr>
                  <p:cNvPr id="781" name="Google Shape;781;p45"/>
                  <p:cNvSpPr/>
                  <p:nvPr/>
                </p:nvSpPr>
                <p:spPr>
                  <a:xfrm rot="2700000">
                    <a:off x="12986" y="9544"/>
                    <a:ext cx="849" cy="849"/>
                  </a:xfrm>
                  <a:prstGeom prst="quadArrowCallout">
                    <a:avLst>
                      <a:gd fmla="val 18515" name="adj1"/>
                      <a:gd fmla="val 18515" name="adj2"/>
                      <a:gd fmla="val 18515" name="adj3"/>
                      <a:gd fmla="val 48123" name="adj4"/>
                    </a:avLst>
                  </a:prstGeom>
                  <a:solidFill>
                    <a:srgbClr val="66C7FF"/>
                  </a:solidFill>
                  <a:ln cap="flat" cmpd="sng" w="25400">
                    <a:solidFill>
                      <a:srgbClr val="0076BA"/>
                    </a:solidFill>
                    <a:prstDash val="solid"/>
                    <a:round/>
                    <a:headEnd len="sm" w="sm" type="none"/>
                    <a:tailEnd len="sm" w="sm" type="none"/>
                  </a:ln>
                </p:spPr>
                <p:txBody>
                  <a:bodyPr anchorCtr="0" anchor="ctr" bIns="17150" lIns="34275" spcFirstLastPara="1" rIns="34275" wrap="square" tIns="17150">
                    <a:noAutofit/>
                  </a:bodyPr>
                  <a:lstStyle/>
                  <a:p>
                    <a:pPr indent="0" lvl="0" marL="0" marR="0" rtl="0" algn="ctr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Clr>
                        <a:srgbClr val="000000"/>
                      </a:buClr>
                      <a:buSzPts val="1100"/>
                      <a:buFont typeface="Arial"/>
                      <a:buNone/>
                    </a:pPr>
                    <a:r>
                      <a:t/>
                    </a:r>
                    <a:endParaRPr b="0" i="0" sz="500" u="none" cap="none" strike="noStrike">
                      <a:solidFill>
                        <a:schemeClr val="lt1"/>
                      </a:solidFill>
                      <a:latin typeface="Arial"/>
                      <a:ea typeface="Arial"/>
                      <a:cs typeface="Arial"/>
                      <a:sym typeface="Arial"/>
                    </a:endParaRPr>
                  </a:p>
                </p:txBody>
              </p:sp>
            </p:grpSp>
          </p:grpSp>
          <p:sp>
            <p:nvSpPr>
              <p:cNvPr id="782" name="Google Shape;782;p45"/>
              <p:cNvSpPr/>
              <p:nvPr/>
            </p:nvSpPr>
            <p:spPr>
              <a:xfrm>
                <a:off x="-6359623" y="8599650"/>
                <a:ext cx="2467800" cy="54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Arial"/>
                    <a:ea typeface="Arial"/>
                    <a:cs typeface="Arial"/>
                    <a:sym typeface="Arial"/>
                  </a:rPr>
                  <a:t>Pilsen</a:t>
                </a:r>
                <a:endParaRPr b="1" i="0" sz="1200" u="none" cap="none" strike="noStrike">
                  <a:solidFill>
                    <a:srgbClr val="FFF2CC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</p:grpSp>
        <p:sp>
          <p:nvSpPr>
            <p:cNvPr id="783" name="Google Shape;783;p45"/>
            <p:cNvSpPr/>
            <p:nvPr/>
          </p:nvSpPr>
          <p:spPr>
            <a:xfrm>
              <a:off x="-7555050" y="8284050"/>
              <a:ext cx="29442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784" name="Google Shape;784;p45"/>
          <p:cNvSpPr txBox="1"/>
          <p:nvPr/>
        </p:nvSpPr>
        <p:spPr>
          <a:xfrm>
            <a:off x="2396966" y="3031331"/>
            <a:ext cx="7644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Clara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5" name="Google Shape;785;p45"/>
          <p:cNvSpPr txBox="1"/>
          <p:nvPr/>
        </p:nvSpPr>
        <p:spPr>
          <a:xfrm>
            <a:off x="3950548" y="3031435"/>
            <a:ext cx="8727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Escura</a:t>
            </a:r>
            <a:endParaRPr b="1"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786" name="Google Shape;786;p45"/>
          <p:cNvSpPr/>
          <p:nvPr/>
        </p:nvSpPr>
        <p:spPr>
          <a:xfrm>
            <a:off x="5929294" y="1701604"/>
            <a:ext cx="1902600" cy="545700"/>
          </a:xfrm>
          <a:prstGeom prst="rect">
            <a:avLst/>
          </a:prstGeom>
          <a:solidFill>
            <a:srgbClr val="BF9000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i="0" lang="pt-BR" sz="1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Temperatura</a:t>
            </a:r>
            <a:endParaRPr b="1" i="0" sz="1500" u="none" cap="none" strike="noStrike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787" name="Google Shape;787;p45"/>
          <p:cNvGrpSpPr/>
          <p:nvPr/>
        </p:nvGrpSpPr>
        <p:grpSpPr>
          <a:xfrm>
            <a:off x="7030580" y="2791674"/>
            <a:ext cx="1902488" cy="1332900"/>
            <a:chOff x="19281613" y="7749263"/>
            <a:chExt cx="5073300" cy="3554400"/>
          </a:xfrm>
        </p:grpSpPr>
        <p:sp>
          <p:nvSpPr>
            <p:cNvPr id="788" name="Google Shape;788;p45"/>
            <p:cNvSpPr/>
            <p:nvPr/>
          </p:nvSpPr>
          <p:spPr>
            <a:xfrm>
              <a:off x="19281613" y="7749263"/>
              <a:ext cx="5073300" cy="3554400"/>
            </a:xfrm>
            <a:prstGeom prst="roundRect">
              <a:avLst>
                <a:gd fmla="val 16667" name="adj"/>
              </a:avLst>
            </a:prstGeom>
            <a:noFill/>
            <a:ln cap="flat" cmpd="sng" w="38100">
              <a:solidFill>
                <a:srgbClr val="1F497D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grpSp>
          <p:nvGrpSpPr>
            <p:cNvPr id="789" name="Google Shape;789;p45"/>
            <p:cNvGrpSpPr/>
            <p:nvPr/>
          </p:nvGrpSpPr>
          <p:grpSpPr>
            <a:xfrm>
              <a:off x="19648903" y="8057626"/>
              <a:ext cx="4338730" cy="2937676"/>
              <a:chOff x="3126182" y="3562427"/>
              <a:chExt cx="6074100" cy="4648221"/>
            </a:xfrm>
          </p:grpSpPr>
          <p:sp>
            <p:nvSpPr>
              <p:cNvPr id="790" name="Google Shape;790;p45"/>
              <p:cNvSpPr/>
              <p:nvPr/>
            </p:nvSpPr>
            <p:spPr>
              <a:xfrm>
                <a:off x="3126182" y="4470848"/>
                <a:ext cx="6074100" cy="3739800"/>
              </a:xfrm>
              <a:prstGeom prst="snip2DiagRect">
                <a:avLst>
                  <a:gd fmla="val 0" name="adj1"/>
                  <a:gd fmla="val 16667" name="adj2"/>
                </a:avLst>
              </a:prstGeom>
              <a:solidFill>
                <a:schemeClr val="lt1"/>
              </a:solidFill>
              <a:ln cap="flat" cmpd="sng" w="28575">
                <a:solidFill>
                  <a:srgbClr val="BF9000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l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11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000000"/>
                  </a:solidFill>
                  <a:latin typeface="Arial"/>
                  <a:ea typeface="Arial"/>
                  <a:cs typeface="Arial"/>
                  <a:sym typeface="Arial"/>
                </a:endParaRPr>
              </a:p>
            </p:txBody>
          </p:sp>
          <p:pic>
            <p:nvPicPr>
              <p:cNvPr id="791" name="Google Shape;791;p45"/>
              <p:cNvPicPr preferRelativeResize="0"/>
              <p:nvPr/>
            </p:nvPicPr>
            <p:blipFill rotWithShape="1">
              <a:blip r:embed="rId3">
                <a:alphaModFix/>
              </a:blip>
              <a:srcRect b="75312" l="18698" r="67901" t="1360"/>
              <a:stretch/>
            </p:blipFill>
            <p:spPr>
              <a:xfrm>
                <a:off x="6719578" y="4558665"/>
                <a:ext cx="1806075" cy="3395993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792" name="Google Shape;792;p45"/>
              <p:cNvPicPr preferRelativeResize="0"/>
              <p:nvPr/>
            </p:nvPicPr>
            <p:blipFill rotWithShape="1">
              <a:blip r:embed="rId3">
                <a:alphaModFix/>
              </a:blip>
              <a:srcRect b="77960" l="21581" r="65016" t="4235"/>
              <a:stretch/>
            </p:blipFill>
            <p:spPr>
              <a:xfrm>
                <a:off x="3290343" y="5103642"/>
                <a:ext cx="1806075" cy="2591492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793" name="Google Shape;793;p45"/>
              <p:cNvGrpSpPr/>
              <p:nvPr/>
            </p:nvGrpSpPr>
            <p:grpSpPr>
              <a:xfrm>
                <a:off x="7926070" y="6953250"/>
                <a:ext cx="1143000" cy="952500"/>
                <a:chOff x="12510" y="9212"/>
                <a:chExt cx="1800" cy="1500"/>
              </a:xfrm>
            </p:grpSpPr>
            <p:sp>
              <p:nvSpPr>
                <p:cNvPr id="794" name="Google Shape;794;p45"/>
                <p:cNvSpPr/>
                <p:nvPr/>
              </p:nvSpPr>
              <p:spPr>
                <a:xfrm>
                  <a:off x="12510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5" name="Google Shape;795;p45"/>
                <p:cNvSpPr/>
                <p:nvPr/>
              </p:nvSpPr>
              <p:spPr>
                <a:xfrm rot="2700000">
                  <a:off x="12986" y="9544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grpSp>
            <p:nvGrpSpPr>
              <p:cNvPr id="796" name="Google Shape;796;p45"/>
              <p:cNvGrpSpPr/>
              <p:nvPr/>
            </p:nvGrpSpPr>
            <p:grpSpPr>
              <a:xfrm>
                <a:off x="4180738" y="6953885"/>
                <a:ext cx="1143000" cy="952500"/>
                <a:chOff x="13983" y="9212"/>
                <a:chExt cx="1800" cy="1500"/>
              </a:xfrm>
            </p:grpSpPr>
            <p:sp>
              <p:nvSpPr>
                <p:cNvPr id="797" name="Google Shape;797;p45"/>
                <p:cNvSpPr/>
                <p:nvPr/>
              </p:nvSpPr>
              <p:spPr>
                <a:xfrm>
                  <a:off x="13983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798" name="Google Shape;798;p45"/>
                <p:cNvSpPr/>
                <p:nvPr/>
              </p:nvSpPr>
              <p:spPr>
                <a:xfrm rot="2700000">
                  <a:off x="14459" y="9538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pic>
            <p:nvPicPr>
              <p:cNvPr id="799" name="Google Shape;799;p45"/>
              <p:cNvPicPr preferRelativeResize="0"/>
              <p:nvPr/>
            </p:nvPicPr>
            <p:blipFill rotWithShape="1">
              <a:blip r:embed="rId3">
                <a:alphaModFix/>
              </a:blip>
              <a:srcRect b="47415" l="4525" r="83441" t="48644"/>
              <a:stretch/>
            </p:blipFill>
            <p:spPr>
              <a:xfrm>
                <a:off x="7194550" y="4558665"/>
                <a:ext cx="1244600" cy="573404"/>
              </a:xfrm>
              <a:prstGeom prst="rect">
                <a:avLst/>
              </a:prstGeom>
              <a:noFill/>
              <a:ln>
                <a:noFill/>
              </a:ln>
            </p:spPr>
          </p:pic>
          <p:pic>
            <p:nvPicPr>
              <p:cNvPr id="800" name="Google Shape;800;p45"/>
              <p:cNvPicPr preferRelativeResize="0"/>
              <p:nvPr/>
            </p:nvPicPr>
            <p:blipFill rotWithShape="1">
              <a:blip r:embed="rId3">
                <a:alphaModFix/>
              </a:blip>
              <a:srcRect b="78582" l="6553" r="83194" t="4811"/>
              <a:stretch/>
            </p:blipFill>
            <p:spPr>
              <a:xfrm>
                <a:off x="5315218" y="5132070"/>
                <a:ext cx="1381760" cy="2417445"/>
              </a:xfrm>
              <a:prstGeom prst="rect">
                <a:avLst/>
              </a:prstGeom>
              <a:noFill/>
              <a:ln>
                <a:noFill/>
              </a:ln>
            </p:spPr>
          </p:pic>
          <p:grpSp>
            <p:nvGrpSpPr>
              <p:cNvPr id="801" name="Google Shape;801;p45"/>
              <p:cNvGrpSpPr/>
              <p:nvPr/>
            </p:nvGrpSpPr>
            <p:grpSpPr>
              <a:xfrm>
                <a:off x="6053722" y="6952615"/>
                <a:ext cx="1143000" cy="952500"/>
                <a:chOff x="13246" y="9212"/>
                <a:chExt cx="1800" cy="1500"/>
              </a:xfrm>
            </p:grpSpPr>
            <p:sp>
              <p:nvSpPr>
                <p:cNvPr id="802" name="Google Shape;802;p45"/>
                <p:cNvSpPr/>
                <p:nvPr/>
              </p:nvSpPr>
              <p:spPr>
                <a:xfrm>
                  <a:off x="13246" y="9212"/>
                  <a:ext cx="1800" cy="1500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CCEC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  <p:sp>
              <p:nvSpPr>
                <p:cNvPr id="803" name="Google Shape;803;p45"/>
                <p:cNvSpPr/>
                <p:nvPr/>
              </p:nvSpPr>
              <p:spPr>
                <a:xfrm rot="2700000">
                  <a:off x="13722" y="9540"/>
                  <a:ext cx="849" cy="849"/>
                </a:xfrm>
                <a:prstGeom prst="quadArrowCallout">
                  <a:avLst>
                    <a:gd fmla="val 18515" name="adj1"/>
                    <a:gd fmla="val 18515" name="adj2"/>
                    <a:gd fmla="val 18515" name="adj3"/>
                    <a:gd fmla="val 48123" name="adj4"/>
                  </a:avLst>
                </a:prstGeom>
                <a:solidFill>
                  <a:srgbClr val="66C7FF"/>
                </a:solidFill>
                <a:ln cap="flat" cmpd="sng" w="25400">
                  <a:solidFill>
                    <a:srgbClr val="0076BA"/>
                  </a:solidFill>
                  <a:prstDash val="solid"/>
                  <a:round/>
                  <a:headEnd len="sm" w="sm" type="none"/>
                  <a:tailEnd len="sm" w="sm" type="none"/>
                </a:ln>
              </p:spPr>
              <p:txBody>
                <a:bodyPr anchorCtr="0" anchor="ctr" bIns="17150" lIns="34275" spcFirstLastPara="1" rIns="34275" wrap="square" tIns="17150">
                  <a:noAutofit/>
                </a:bodyPr>
                <a:lstStyle/>
                <a:p>
                  <a:pPr indent="0" lvl="0" marL="0" marR="0" rtl="0" algn="ctr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Clr>
                      <a:srgbClr val="000000"/>
                    </a:buClr>
                    <a:buSzPts val="1100"/>
                    <a:buFont typeface="Arial"/>
                    <a:buNone/>
                  </a:pPr>
                  <a:r>
                    <a:t/>
                  </a:r>
                  <a:endParaRPr b="0" i="0" sz="500" u="none" cap="none" strike="noStrike">
                    <a:solidFill>
                      <a:schemeClr val="lt1"/>
                    </a:solidFill>
                    <a:latin typeface="Arial"/>
                    <a:ea typeface="Arial"/>
                    <a:cs typeface="Arial"/>
                    <a:sym typeface="Arial"/>
                  </a:endParaRPr>
                </a:p>
              </p:txBody>
            </p:sp>
          </p:grpSp>
          <p:sp>
            <p:nvSpPr>
              <p:cNvPr id="804" name="Google Shape;804;p45"/>
              <p:cNvSpPr/>
              <p:nvPr/>
            </p:nvSpPr>
            <p:spPr>
              <a:xfrm>
                <a:off x="3126192" y="3562427"/>
                <a:ext cx="4188900" cy="908400"/>
              </a:xfrm>
              <a:prstGeom prst="rect">
                <a:avLst/>
              </a:prstGeom>
              <a:solidFill>
                <a:srgbClr val="BF9000"/>
              </a:solidFill>
              <a:ln>
                <a:noFill/>
              </a:ln>
            </p:spPr>
            <p:txBody>
              <a:bodyPr anchorCtr="0" anchor="ctr" bIns="34275" lIns="34275" spcFirstLastPara="1" rIns="34275" wrap="square" tIns="34275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3300"/>
                  <a:buFont typeface="Arial"/>
                  <a:buNone/>
                </a:pPr>
                <a:r>
                  <a:rPr b="1" i="0" lang="pt-BR" sz="1200" u="none" cap="none" strike="noStrike">
                    <a:solidFill>
                      <a:srgbClr val="FFF2CC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Pale-Ale</a:t>
                </a:r>
                <a:endParaRPr b="1" i="0" sz="1200" u="none" cap="none" strike="noStrike">
                  <a:solidFill>
                    <a:srgbClr val="FFF2CC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sp>
        <p:nvSpPr>
          <p:cNvPr id="805" name="Google Shape;805;p45"/>
          <p:cNvSpPr txBox="1"/>
          <p:nvPr/>
        </p:nvSpPr>
        <p:spPr>
          <a:xfrm>
            <a:off x="5820642" y="2142566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1˚</a:t>
            </a:r>
            <a:endParaRPr i="0" sz="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06" name="Google Shape;806;p45"/>
          <p:cNvSpPr txBox="1"/>
          <p:nvPr/>
        </p:nvSpPr>
        <p:spPr>
          <a:xfrm>
            <a:off x="7662342" y="214993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-</a:t>
            </a:r>
            <a:r>
              <a:rPr b="1" i="0" lang="pt-BR" sz="16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5˚</a:t>
            </a:r>
            <a:endParaRPr i="0" sz="1600" u="none" cap="none" strike="noStrike">
              <a:solidFill>
                <a:srgbClr val="00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07" name="Google Shape;807;p45"/>
          <p:cNvCxnSpPr>
            <a:stCxn id="720" idx="2"/>
            <a:endCxn id="734" idx="0"/>
          </p:cNvCxnSpPr>
          <p:nvPr/>
        </p:nvCxnSpPr>
        <p:spPr>
          <a:xfrm rot="5400000">
            <a:off x="3055354" y="465616"/>
            <a:ext cx="442800" cy="2028900"/>
          </a:xfrm>
          <a:prstGeom prst="bentConnector3">
            <a:avLst>
              <a:gd fmla="val 5001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8" name="Google Shape;808;p45"/>
          <p:cNvCxnSpPr>
            <a:stCxn id="720" idx="2"/>
            <a:endCxn id="786" idx="0"/>
          </p:cNvCxnSpPr>
          <p:nvPr/>
        </p:nvCxnSpPr>
        <p:spPr>
          <a:xfrm flipH="1" rot="-5400000">
            <a:off x="5364454" y="185416"/>
            <a:ext cx="442800" cy="2589300"/>
          </a:xfrm>
          <a:prstGeom prst="bentConnector3">
            <a:avLst>
              <a:gd fmla="val 5001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09" name="Google Shape;809;p45"/>
          <p:cNvCxnSpPr>
            <a:stCxn id="734" idx="2"/>
            <a:endCxn id="735" idx="0"/>
          </p:cNvCxnSpPr>
          <p:nvPr/>
        </p:nvCxnSpPr>
        <p:spPr>
          <a:xfrm rot="5400000">
            <a:off x="1511629" y="1825054"/>
            <a:ext cx="328500" cy="1173000"/>
          </a:xfrm>
          <a:prstGeom prst="bentConnector3">
            <a:avLst>
              <a:gd fmla="val 49992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0" name="Google Shape;810;p45"/>
          <p:cNvCxnSpPr>
            <a:stCxn id="734" idx="2"/>
            <a:endCxn id="773" idx="0"/>
          </p:cNvCxnSpPr>
          <p:nvPr/>
        </p:nvCxnSpPr>
        <p:spPr>
          <a:xfrm flipH="1" rot="-5400000">
            <a:off x="2749729" y="1759954"/>
            <a:ext cx="313800" cy="1288500"/>
          </a:xfrm>
          <a:prstGeom prst="bentConnector3">
            <a:avLst>
              <a:gd fmla="val 50003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1" name="Google Shape;811;p45"/>
          <p:cNvCxnSpPr>
            <a:stCxn id="786" idx="2"/>
            <a:endCxn id="759" idx="0"/>
          </p:cNvCxnSpPr>
          <p:nvPr/>
        </p:nvCxnSpPr>
        <p:spPr>
          <a:xfrm rot="5400000">
            <a:off x="6223594" y="2134805"/>
            <a:ext cx="544500" cy="769500"/>
          </a:xfrm>
          <a:prstGeom prst="bentConnector3">
            <a:avLst>
              <a:gd fmla="val 50006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2" name="Google Shape;812;p45"/>
          <p:cNvCxnSpPr>
            <a:stCxn id="786" idx="2"/>
            <a:endCxn id="788" idx="0"/>
          </p:cNvCxnSpPr>
          <p:nvPr/>
        </p:nvCxnSpPr>
        <p:spPr>
          <a:xfrm flipH="1" rot="-5400000">
            <a:off x="7158994" y="1968905"/>
            <a:ext cx="544500" cy="1101300"/>
          </a:xfrm>
          <a:prstGeom prst="bentConnector3">
            <a:avLst>
              <a:gd fmla="val 50005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3" name="Google Shape;813;p45"/>
          <p:cNvCxnSpPr>
            <a:stCxn id="773" idx="2"/>
            <a:endCxn id="783" idx="0"/>
          </p:cNvCxnSpPr>
          <p:nvPr/>
        </p:nvCxnSpPr>
        <p:spPr>
          <a:xfrm rot="5400000">
            <a:off x="2846516" y="2996009"/>
            <a:ext cx="593700" cy="815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14" name="Google Shape;814;p45"/>
          <p:cNvCxnSpPr>
            <a:stCxn id="773" idx="2"/>
            <a:endCxn id="722" idx="0"/>
          </p:cNvCxnSpPr>
          <p:nvPr/>
        </p:nvCxnSpPr>
        <p:spPr>
          <a:xfrm flipH="1" rot="-5400000">
            <a:off x="3672116" y="2985509"/>
            <a:ext cx="593700" cy="836100"/>
          </a:xfrm>
          <a:prstGeom prst="bentConnector3">
            <a:avLst>
              <a:gd fmla="val 50001" name="adj1"/>
            </a:avLst>
          </a:prstGeom>
          <a:noFill/>
          <a:ln cap="flat" cmpd="sng" w="38100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</p:cxnSp>
      <p:sp>
        <p:nvSpPr>
          <p:cNvPr id="815" name="Google Shape;815;p45"/>
          <p:cNvSpPr txBox="1"/>
          <p:nvPr/>
        </p:nvSpPr>
        <p:spPr>
          <a:xfrm>
            <a:off x="1896680" y="1093282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Mug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16" name="Google Shape;816;p45"/>
          <p:cNvSpPr txBox="1"/>
          <p:nvPr/>
        </p:nvSpPr>
        <p:spPr>
          <a:xfrm>
            <a:off x="6505457" y="1107794"/>
            <a:ext cx="580800" cy="48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500" u="none" cap="none" strike="noStrike">
                <a:solidFill>
                  <a:srgbClr val="666666"/>
                </a:solidFill>
                <a:latin typeface="Montserrat"/>
                <a:ea typeface="Montserrat"/>
                <a:cs typeface="Montserrat"/>
                <a:sym typeface="Montserrat"/>
              </a:rPr>
              <a:t>Pint</a:t>
            </a:r>
            <a:endParaRPr b="1" i="0" sz="1500" u="none" cap="none" strike="noStrike">
              <a:solidFill>
                <a:srgbClr val="66666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0" name="Shape 8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1" name="Google Shape;821;p46"/>
          <p:cNvSpPr txBox="1"/>
          <p:nvPr/>
        </p:nvSpPr>
        <p:spPr>
          <a:xfrm>
            <a:off x="149813" y="78469"/>
            <a:ext cx="59187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5600"/>
              <a:buFont typeface="Arial"/>
              <a:buNone/>
            </a:pPr>
            <a:r>
              <a:rPr b="1" i="0" lang="pt-BR" sz="32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rPr>
              <a:t>Tabela</a:t>
            </a:r>
            <a:endParaRPr i="0" sz="3200" u="none" cap="none" strike="noStrike">
              <a:solidFill>
                <a:srgbClr val="BF9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822" name="Google Shape;822;p46"/>
          <p:cNvGrpSpPr/>
          <p:nvPr/>
        </p:nvGrpSpPr>
        <p:grpSpPr>
          <a:xfrm>
            <a:off x="2134080" y="4523776"/>
            <a:ext cx="4867248" cy="512496"/>
            <a:chOff x="104825" y="9516975"/>
            <a:chExt cx="13287600" cy="1367020"/>
          </a:xfrm>
        </p:grpSpPr>
        <p:sp>
          <p:nvSpPr>
            <p:cNvPr id="823" name="Google Shape;823;p46"/>
            <p:cNvSpPr/>
            <p:nvPr/>
          </p:nvSpPr>
          <p:spPr>
            <a:xfrm rot="-5400000">
              <a:off x="6362225" y="3259575"/>
              <a:ext cx="772800" cy="13287600"/>
            </a:xfrm>
            <a:prstGeom prst="leftBrace">
              <a:avLst>
                <a:gd fmla="val 8333" name="adj1"/>
                <a:gd fmla="val 49994" name="adj2"/>
              </a:avLst>
            </a:prstGeom>
            <a:noFill/>
            <a:ln cap="flat" cmpd="sng" w="19050">
              <a:solidFill>
                <a:srgbClr val="07376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5E5E5E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4" name="Google Shape;824;p46"/>
            <p:cNvSpPr txBox="1"/>
            <p:nvPr/>
          </p:nvSpPr>
          <p:spPr>
            <a:xfrm>
              <a:off x="1291403" y="10207195"/>
              <a:ext cx="10957500" cy="676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pt-BR" sz="1500" u="none" cap="none" strike="noStrike">
                  <a:solidFill>
                    <a:srgbClr val="07376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Atributos</a:t>
              </a:r>
              <a:endParaRPr b="1" i="0" sz="1500" u="none" cap="none" strike="noStrike">
                <a:solidFill>
                  <a:srgbClr val="07376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825" name="Google Shape;825;p46"/>
          <p:cNvGrpSpPr/>
          <p:nvPr/>
        </p:nvGrpSpPr>
        <p:grpSpPr>
          <a:xfrm>
            <a:off x="7058012" y="4523564"/>
            <a:ext cx="1159771" cy="483840"/>
            <a:chOff x="13660475" y="9509775"/>
            <a:chExt cx="3080400" cy="1292999"/>
          </a:xfrm>
        </p:grpSpPr>
        <p:sp>
          <p:nvSpPr>
            <p:cNvPr id="826" name="Google Shape;826;p46"/>
            <p:cNvSpPr/>
            <p:nvPr/>
          </p:nvSpPr>
          <p:spPr>
            <a:xfrm rot="-5400000">
              <a:off x="14810675" y="8359575"/>
              <a:ext cx="780000" cy="3080400"/>
            </a:xfrm>
            <a:prstGeom prst="leftBrace">
              <a:avLst>
                <a:gd fmla="val 8333" name="adj1"/>
                <a:gd fmla="val 49994" name="adj2"/>
              </a:avLst>
            </a:prstGeom>
            <a:noFill/>
            <a:ln cap="flat" cmpd="sng" w="19050">
              <a:solidFill>
                <a:srgbClr val="BF9000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34275" lIns="34275" spcFirstLastPara="1" rIns="34275" wrap="square" tIns="342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827" name="Google Shape;827;p46"/>
            <p:cNvSpPr txBox="1"/>
            <p:nvPr/>
          </p:nvSpPr>
          <p:spPr>
            <a:xfrm>
              <a:off x="13660475" y="10150874"/>
              <a:ext cx="3080400" cy="6519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34275" spcFirstLastPara="1" rIns="34275" wrap="square" tIns="34275">
              <a:noAutofit/>
            </a:bodyPr>
            <a:lstStyle/>
            <a:p>
              <a:pPr indent="0" lvl="0" marL="0" marR="0" rtl="0" algn="ctr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2400"/>
                <a:buFont typeface="Arial"/>
                <a:buNone/>
              </a:pPr>
              <a:r>
                <a:rPr b="1" i="0" lang="pt-BR" sz="1500" u="none" cap="none" strike="noStrike">
                  <a:solidFill>
                    <a:srgbClr val="BF9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Alvo</a:t>
              </a:r>
              <a:endParaRPr b="1" i="0" sz="1500" u="none" cap="none" strike="noStrike">
                <a:solidFill>
                  <a:srgbClr val="BF9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aphicFrame>
        <p:nvGraphicFramePr>
          <p:cNvPr id="828" name="Google Shape;828;p46"/>
          <p:cNvGraphicFramePr/>
          <p:nvPr/>
        </p:nvGraphicFramePr>
        <p:xfrm>
          <a:off x="894397" y="685324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{47540D35-6811-4951-9DDC-7829E60C9F4B}</a:tableStyleId>
              </a:tblPr>
              <a:tblGrid>
                <a:gridCol w="1225875"/>
                <a:gridCol w="1225875"/>
                <a:gridCol w="1225875"/>
                <a:gridCol w="1225875"/>
                <a:gridCol w="1225875"/>
                <a:gridCol w="1225875"/>
              </a:tblGrid>
              <a:tr h="4753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temperatura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copo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espuma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cor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b="1" lang="pt-BR" sz="13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classe</a:t>
                      </a:r>
                      <a:endParaRPr b="1" sz="13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7F6000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weissbier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weissbier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weissbier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weissbier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pale-ale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pale-ale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pint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pale-ale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9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-5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10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clara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  <a:tr h="280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não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F2CC"/>
                    </a:solidFill>
                  </a:tcPr>
                </a:tc>
              </a:tr>
              <a:tr h="280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-1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mud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sim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escura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2600"/>
                        <a:buFont typeface="Arial"/>
                        <a:buNone/>
                      </a:pPr>
                      <a:r>
                        <a:rPr lang="pt-BR" sz="1300" u="none" cap="none" strike="noStrike">
                          <a:solidFill>
                            <a:srgbClr val="7F6000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pilsen</a:t>
                      </a:r>
                      <a:endParaRPr sz="1300" u="none" cap="none" strike="noStrike">
                        <a:solidFill>
                          <a:srgbClr val="7F6000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7150" marB="7150" marR="10700" marL="10700" anchor="ctr">
                    <a:lnL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CCCCCC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FE599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2" name="Shape 8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3" name="Google Shape;833;p47"/>
          <p:cNvSpPr txBox="1"/>
          <p:nvPr/>
        </p:nvSpPr>
        <p:spPr>
          <a:xfrm>
            <a:off x="149813" y="5356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lang="pt-BR" sz="32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Bora para o código?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34" name="Google Shape;834;p47"/>
          <p:cNvSpPr txBox="1"/>
          <p:nvPr/>
        </p:nvSpPr>
        <p:spPr>
          <a:xfrm>
            <a:off x="291425" y="1610075"/>
            <a:ext cx="4196400" cy="129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</a:pPr>
            <a:r>
              <a:rPr lang="pt-BR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Frutas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81000" lvl="0" marL="457200" rtl="0" algn="l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Montserrat"/>
              <a:buChar char="●"/>
            </a:pPr>
            <a:r>
              <a:rPr lang="pt-BR" sz="2400">
                <a:solidFill>
                  <a:schemeClr val="dk2"/>
                </a:solidFill>
                <a:latin typeface="Montserrat"/>
                <a:ea typeface="Montserrat"/>
                <a:cs typeface="Montserrat"/>
                <a:sym typeface="Montserrat"/>
              </a:rPr>
              <a:t>Cerveja</a:t>
            </a:r>
            <a:endParaRPr sz="2400">
              <a:solidFill>
                <a:schemeClr val="dk2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7" name="Google Shape;117;p2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1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Combinados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9" name="Google Shape;119;p21"/>
          <p:cNvSpPr txBox="1"/>
          <p:nvPr/>
        </p:nvSpPr>
        <p:spPr>
          <a:xfrm>
            <a:off x="633188" y="1003256"/>
            <a:ext cx="8250900" cy="3555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Sempre das 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9AM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às 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11:20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horas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estaremos online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 às 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10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: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00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hrs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até as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10:15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Notificações serão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desligadas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, mas sua contribuição é sempre bem-vinda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Quando houver ADs, a explicação é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pausada</a:t>
            </a:r>
            <a:endParaRPr b="1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Evite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spamar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a mesma coisa no chat, moderadores estarão de olho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Comentários discriminatórios e babacas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serão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</a:t>
            </a:r>
            <a:r>
              <a:rPr b="1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bani</a:t>
            </a: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dos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sem aviso prévio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1"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!ppt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para acessar todo material o curso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39" name="Google Shape;839;p4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51434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3" name="Shape 8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4" name="Google Shape;844;p49"/>
          <p:cNvSpPr txBox="1"/>
          <p:nvPr/>
        </p:nvSpPr>
        <p:spPr>
          <a:xfrm>
            <a:off x="149813" y="784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Star Wars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45" name="Google Shape;845;p49"/>
          <p:cNvSpPr/>
          <p:nvPr/>
        </p:nvSpPr>
        <p:spPr>
          <a:xfrm>
            <a:off x="332096" y="940485"/>
            <a:ext cx="8479800" cy="36795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pt-BR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 República luta por continuar existindo. Liderado pelos generais Jedi, o exército de clones enfrenta o exército separatista. Os dróides são muitos e as batalhas já foram melhores. Alguns soldados têm falhado em meio ao campo de batalha sem que se conheça a causa.</a:t>
            </a:r>
            <a:endParaRPr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t/>
            </a:r>
            <a:endParaRPr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Font typeface="Arial"/>
              <a:buNone/>
            </a:pPr>
            <a:r>
              <a:rPr i="0" lang="pt-BR" sz="18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O alto conselho Jedi entra em ação. A partir de informações documentadas por seus generais, o conselho exige da equipe de War Analytics (o B.I. da velha república) insights capazes de estancar o sangramento e manter a galáxia sob o comando do Senado Galáctico.</a:t>
            </a:r>
            <a:endParaRPr i="0" sz="18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49" name="Shape 8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0" name="Google Shape;850;p50"/>
          <p:cNvSpPr txBox="1"/>
          <p:nvPr/>
        </p:nvSpPr>
        <p:spPr>
          <a:xfrm>
            <a:off x="149813" y="784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Tabela dos clones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51" name="Google Shape;851;p50"/>
          <p:cNvGraphicFramePr/>
          <p:nvPr/>
        </p:nvGraphicFramePr>
        <p:xfrm>
          <a:off x="141381" y="943658"/>
          <a:ext cx="3000000" cy="3000000"/>
        </p:xfrm>
        <a:graphic>
          <a:graphicData uri="http://schemas.openxmlformats.org/drawingml/2006/table">
            <a:tbl>
              <a:tblPr>
                <a:noFill/>
                <a:tableStyleId>{0E1B1A6B-2C0C-4F1D-A888-0B0EB467255C}</a:tableStyleId>
              </a:tblPr>
              <a:tblGrid>
                <a:gridCol w="664600"/>
                <a:gridCol w="945750"/>
                <a:gridCol w="1303625"/>
                <a:gridCol w="958550"/>
                <a:gridCol w="1163050"/>
                <a:gridCol w="1022450"/>
                <a:gridCol w="996875"/>
                <a:gridCol w="728525"/>
                <a:gridCol w="1077825"/>
              </a:tblGrid>
              <a:tr h="535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Massa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Jedi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Estatura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Dist. Ombro a ombro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Tamanho crânio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Tamanho  pés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Idade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Status </a:t>
                      </a:r>
                      <a:endParaRPr b="1" i="0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83,13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Yoda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180,25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3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1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12,7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Defeituoso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83,08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Yoda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180,39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3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2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2,8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i="0" sz="12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83,12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Shaak Ti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180,26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18,3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83,38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Shaak Ti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180,35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2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2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29,1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Defeituoso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8700" marB="0" marR="8700" marL="8700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83,91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Mace Windu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181,07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3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59,8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6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83,68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Obi-Wan Kenobi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181,09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3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21,8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3478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7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84,27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Aayla Secura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181,08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5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Tipo 4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34,8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200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Apto</a:t>
                      </a:r>
                      <a:endParaRPr sz="1200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525" marB="0" marR="9525" marL="9525" anchor="ctr">
                    <a:lnL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127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3F3F3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5" name="Shape 8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6" name="Google Shape;856;p51"/>
          <p:cNvSpPr txBox="1"/>
          <p:nvPr/>
        </p:nvSpPr>
        <p:spPr>
          <a:xfrm>
            <a:off x="149813" y="5356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lang="pt-BR" sz="3200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Bora para o código?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0" name="Shape 8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1" name="Google Shape;861;p52"/>
          <p:cNvSpPr txBox="1"/>
          <p:nvPr/>
        </p:nvSpPr>
        <p:spPr>
          <a:xfrm>
            <a:off x="149813" y="784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Análise bivariada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aphicFrame>
        <p:nvGraphicFramePr>
          <p:cNvPr id="862" name="Google Shape;862;p52"/>
          <p:cNvGraphicFramePr/>
          <p:nvPr/>
        </p:nvGraphicFramePr>
        <p:xfrm>
          <a:off x="567178" y="1602197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{4D6840AF-384D-4C5C-B702-652F3517CFF1}</a:tableStyleId>
              </a:tblPr>
              <a:tblGrid>
                <a:gridCol w="1934825"/>
                <a:gridCol w="1551500"/>
                <a:gridCol w="1551500"/>
              </a:tblGrid>
              <a:tr h="36515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General Jedi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Qtde. Clones Defeituosos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chemeClr val="lt1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% Clones Defeituosos</a:t>
                      </a:r>
                      <a:endParaRPr b="1" sz="1200" u="none" cap="none" strike="noStrike">
                        <a:solidFill>
                          <a:schemeClr val="lt1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chemeClr val="lt1">
                          <a:alpha val="0"/>
                        </a:scheme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3F3F3F"/>
                    </a:solidFill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Aayla Secura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38100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Mace Windu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Obi-Wan Kenobi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Shaak Ti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55.283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4210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Yoda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55.224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15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solidFill>
                            <a:srgbClr val="3F3F3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50%</a:t>
                      </a:r>
                      <a:endParaRPr sz="1400" u="none" cap="none" strike="noStrike">
                        <a:solidFill>
                          <a:srgbClr val="3F3F3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34275" marB="34275" marR="34275" marL="3427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3F3F3F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</a:tbl>
          </a:graphicData>
        </a:graphic>
      </p:graphicFrame>
      <p:sp>
        <p:nvSpPr>
          <p:cNvPr id="863" name="Google Shape;863;p52"/>
          <p:cNvSpPr txBox="1"/>
          <p:nvPr/>
        </p:nvSpPr>
        <p:spPr>
          <a:xfrm>
            <a:off x="5949212" y="1977546"/>
            <a:ext cx="2995200" cy="18687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Conclusão preliminar: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Yoda e Shaak Ti não são competentes em gerenciar suas tropas em combate. 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Ações necessárias: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Treinamento e acompanhamento com ciclos de feedback.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7" name="Shape 8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" name="Google Shape;868;p53"/>
          <p:cNvSpPr txBox="1"/>
          <p:nvPr/>
        </p:nvSpPr>
        <p:spPr>
          <a:xfrm>
            <a:off x="149813" y="78469"/>
            <a:ext cx="5918400" cy="514500"/>
          </a:xfrm>
          <a:prstGeom prst="rect">
            <a:avLst/>
          </a:prstGeom>
          <a:noFill/>
          <a:ln>
            <a:noFill/>
          </a:ln>
        </p:spPr>
        <p:txBody>
          <a:bodyPr anchorCtr="0" anchor="ctr" bIns="19050" lIns="19050" spcFirstLastPara="1" rIns="19050" wrap="square" tIns="1905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EA1484"/>
              </a:buClr>
              <a:buSzPts val="2800"/>
              <a:buFont typeface="Arial"/>
              <a:buNone/>
            </a:pPr>
            <a:r>
              <a:rPr b="1" i="0" lang="pt-BR" sz="3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Árvore para entender</a:t>
            </a:r>
            <a:endParaRPr i="0" sz="3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69" name="Google Shape;869;p53"/>
          <p:cNvSpPr/>
          <p:nvPr/>
        </p:nvSpPr>
        <p:spPr>
          <a:xfrm>
            <a:off x="927394" y="784716"/>
            <a:ext cx="1013100" cy="585000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500"/>
              <a:buFont typeface="Arial"/>
              <a:buNone/>
            </a:pPr>
            <a:r>
              <a:t/>
            </a:r>
            <a:endParaRPr b="0" i="0" sz="500" u="none" cap="none" strike="noStrike">
              <a:solidFill>
                <a:srgbClr val="000000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870" name="Google Shape;870;p53"/>
          <p:cNvPicPr preferRelativeResize="0"/>
          <p:nvPr/>
        </p:nvPicPr>
        <p:blipFill rotWithShape="1">
          <a:blip r:embed="rId3">
            <a:alphaModFix/>
          </a:blip>
          <a:srcRect b="2524" l="2928" r="5546" t="0"/>
          <a:stretch/>
        </p:blipFill>
        <p:spPr>
          <a:xfrm>
            <a:off x="503175" y="756050"/>
            <a:ext cx="5171450" cy="4229575"/>
          </a:xfrm>
          <a:prstGeom prst="rect">
            <a:avLst/>
          </a:prstGeom>
          <a:noFill/>
          <a:ln>
            <a:noFill/>
          </a:ln>
        </p:spPr>
      </p:pic>
      <p:sp>
        <p:nvSpPr>
          <p:cNvPr id="871" name="Google Shape;871;p53"/>
          <p:cNvSpPr txBox="1"/>
          <p:nvPr/>
        </p:nvSpPr>
        <p:spPr>
          <a:xfrm>
            <a:off x="5922066" y="1707512"/>
            <a:ext cx="2995200" cy="219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34275" spcFirstLastPara="1" rIns="34275" wrap="square" tIns="34275">
            <a:noAutofit/>
          </a:bodyPr>
          <a:lstStyle/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Conclusão final: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Um lote de clones apresenta defeito de fabricação em determinadas medidas (massa e estatura).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t/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Ações necessárias: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just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3F3F3F"/>
                </a:solidFill>
                <a:latin typeface="Montserrat"/>
                <a:ea typeface="Montserrat"/>
                <a:cs typeface="Montserrat"/>
                <a:sym typeface="Montserrat"/>
              </a:rPr>
              <a:t>Evitar a compra de clones dentro das faixas indicadas. Caso necessário, distribuir entre outros generais.</a:t>
            </a:r>
            <a:endParaRPr b="1" i="0" sz="1200" u="none" cap="none" strike="noStrike">
              <a:solidFill>
                <a:srgbClr val="3F3F3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8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p54"/>
          <p:cNvSpPr/>
          <p:nvPr/>
        </p:nvSpPr>
        <p:spPr>
          <a:xfrm>
            <a:off x="311708" y="581898"/>
            <a:ext cx="35727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b="1" lang="pt-BR" sz="39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Tipos de aprendizado</a:t>
            </a:r>
            <a:endParaRPr b="1" i="0" sz="39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0" name="Shape 8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1" name="Google Shape;881;p55"/>
          <p:cNvSpPr/>
          <p:nvPr/>
        </p:nvSpPr>
        <p:spPr>
          <a:xfrm>
            <a:off x="3681446" y="719187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0944A1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Aprendizado de Máquina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2" name="Google Shape;882;p55"/>
          <p:cNvSpPr/>
          <p:nvPr/>
        </p:nvSpPr>
        <p:spPr>
          <a:xfrm>
            <a:off x="5731414" y="2206044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Supervisionado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3" name="Google Shape;883;p55"/>
          <p:cNvSpPr/>
          <p:nvPr/>
        </p:nvSpPr>
        <p:spPr>
          <a:xfrm>
            <a:off x="1631479" y="2206044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0D5DD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Não Supervisionado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4" name="Google Shape;884;p55"/>
          <p:cNvSpPr/>
          <p:nvPr/>
        </p:nvSpPr>
        <p:spPr>
          <a:xfrm>
            <a:off x="652700" y="3692900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Clustering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5" name="Google Shape;885;p55"/>
          <p:cNvSpPr/>
          <p:nvPr/>
        </p:nvSpPr>
        <p:spPr>
          <a:xfrm>
            <a:off x="2610257" y="3692900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Market Basket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6" name="Google Shape;886;p55"/>
          <p:cNvSpPr/>
          <p:nvPr/>
        </p:nvSpPr>
        <p:spPr>
          <a:xfrm>
            <a:off x="4752643" y="3692900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87" name="Google Shape;887;p55"/>
          <p:cNvSpPr/>
          <p:nvPr/>
        </p:nvSpPr>
        <p:spPr>
          <a:xfrm>
            <a:off x="6710200" y="3692900"/>
            <a:ext cx="1781100" cy="731400"/>
          </a:xfrm>
          <a:prstGeom prst="roundRect">
            <a:avLst>
              <a:gd fmla="val 50000" name="adj"/>
            </a:avLst>
          </a:prstGeom>
          <a:solidFill>
            <a:srgbClr val="307BF3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rPr>
              <a:t>Regressão</a:t>
            </a:r>
            <a:endParaRPr sz="1800">
              <a:solidFill>
                <a:srgbClr val="FFFFFF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888" name="Google Shape;888;p55"/>
          <p:cNvCxnSpPr>
            <a:stCxn id="881" idx="2"/>
            <a:endCxn id="882" idx="0"/>
          </p:cNvCxnSpPr>
          <p:nvPr/>
        </p:nvCxnSpPr>
        <p:spPr>
          <a:xfrm flipH="1" rot="-5400000">
            <a:off x="5219246" y="803337"/>
            <a:ext cx="755400" cy="2049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89" name="Google Shape;889;p55"/>
          <p:cNvCxnSpPr>
            <a:stCxn id="883" idx="0"/>
            <a:endCxn id="881" idx="2"/>
          </p:cNvCxnSpPr>
          <p:nvPr/>
        </p:nvCxnSpPr>
        <p:spPr>
          <a:xfrm rot="-5400000">
            <a:off x="3169279" y="803394"/>
            <a:ext cx="755400" cy="2049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0" name="Google Shape;890;p55"/>
          <p:cNvCxnSpPr>
            <a:stCxn id="883" idx="2"/>
            <a:endCxn id="885" idx="0"/>
          </p:cNvCxnSpPr>
          <p:nvPr/>
        </p:nvCxnSpPr>
        <p:spPr>
          <a:xfrm flipH="1" rot="-5400000">
            <a:off x="2633779" y="2825694"/>
            <a:ext cx="755400" cy="97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1" name="Google Shape;891;p55"/>
          <p:cNvCxnSpPr>
            <a:stCxn id="884" idx="0"/>
            <a:endCxn id="883" idx="2"/>
          </p:cNvCxnSpPr>
          <p:nvPr/>
        </p:nvCxnSpPr>
        <p:spPr>
          <a:xfrm rot="-5400000">
            <a:off x="1655000" y="2825750"/>
            <a:ext cx="755400" cy="97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2" name="Google Shape;892;p55"/>
          <p:cNvCxnSpPr>
            <a:stCxn id="882" idx="2"/>
            <a:endCxn id="887" idx="0"/>
          </p:cNvCxnSpPr>
          <p:nvPr/>
        </p:nvCxnSpPr>
        <p:spPr>
          <a:xfrm flipH="1" rot="-5400000">
            <a:off x="6733714" y="2825694"/>
            <a:ext cx="755400" cy="97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  <p:cxnSp>
        <p:nvCxnSpPr>
          <p:cNvPr id="893" name="Google Shape;893;p55"/>
          <p:cNvCxnSpPr>
            <a:stCxn id="886" idx="0"/>
            <a:endCxn id="882" idx="2"/>
          </p:cNvCxnSpPr>
          <p:nvPr/>
        </p:nvCxnSpPr>
        <p:spPr>
          <a:xfrm rot="-5400000">
            <a:off x="5754943" y="2825750"/>
            <a:ext cx="755400" cy="978900"/>
          </a:xfrm>
          <a:prstGeom prst="bentConnector3">
            <a:avLst>
              <a:gd fmla="val 50000" name="adj1"/>
            </a:avLst>
          </a:prstGeom>
          <a:noFill/>
          <a:ln cap="flat" cmpd="sng" w="19050">
            <a:solidFill>
              <a:srgbClr val="C2C2C2"/>
            </a:solidFill>
            <a:prstDash val="solid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7" name="Shape 8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8" name="Google Shape;898;p56"/>
          <p:cNvSpPr txBox="1"/>
          <p:nvPr/>
        </p:nvSpPr>
        <p:spPr>
          <a:xfrm>
            <a:off x="521027" y="416250"/>
            <a:ext cx="2337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899" name="Google Shape;899;p56"/>
          <p:cNvSpPr txBox="1"/>
          <p:nvPr/>
        </p:nvSpPr>
        <p:spPr>
          <a:xfrm>
            <a:off x="520541" y="1110615"/>
            <a:ext cx="8126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Problemas de regressão são voltados à estimativa alvo (‘target’), sendo este um número, valor. Por exemplo: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Quantidade de vendas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Receita presumida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 de crédito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Precificação de imóvel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Volume de chuva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3" name="Shape 9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4" name="Google Shape;904;p57"/>
          <p:cNvSpPr txBox="1"/>
          <p:nvPr/>
        </p:nvSpPr>
        <p:spPr>
          <a:xfrm>
            <a:off x="521029" y="416250"/>
            <a:ext cx="281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05" name="Google Shape;905;p57"/>
          <p:cNvSpPr txBox="1"/>
          <p:nvPr/>
        </p:nvSpPr>
        <p:spPr>
          <a:xfrm>
            <a:off x="520541" y="1110615"/>
            <a:ext cx="81264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Problemas de regressão são voltados à estimativa alvo (‘target’), sendo este um 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rótulo ou classe, por exemplo: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Compradores vs Não compradores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Churn vs Não Churn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Reconhecimento facial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Inadimplente vs Adimplente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Diagnóstico de câncer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Gravidez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" name="Shape 1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5" name="Google Shape;125;p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2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Avisos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7" name="Google Shape;127;p22"/>
          <p:cNvSpPr txBox="1"/>
          <p:nvPr/>
        </p:nvSpPr>
        <p:spPr>
          <a:xfrm>
            <a:off x="633188" y="1003256"/>
            <a:ext cx="8250900" cy="3927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Link do repositório: </a:t>
            </a:r>
            <a:r>
              <a:rPr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github.com/TeoMeWhy/ml-4-poneis</a:t>
            </a:r>
            <a:endParaRPr sz="1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2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Link dos dados: </a:t>
            </a:r>
            <a:r>
              <a:rPr lang="pt-BR" sz="10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drive.google.com/drive/folders/1N3U_U_8QqbkN4FMMLYg-_iRSEDDYWMGI?usp=drive_link</a:t>
            </a:r>
            <a:endParaRPr sz="10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 último dia de curso teremos:</a:t>
            </a:r>
            <a:endParaRPr b="1" sz="19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Sorteio de livros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Prova para certificado*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*certificado apenas para Subs disponível na nossa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lojinha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no valor de 1.500 datapoints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Por isso considere ser Sub e acompanhar todas as lives para adquirir conhecimento e datapoints.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9" name="Shape 9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10" name="Google Shape;910;p58"/>
          <p:cNvGrpSpPr/>
          <p:nvPr/>
        </p:nvGrpSpPr>
        <p:grpSpPr>
          <a:xfrm>
            <a:off x="981431" y="2048363"/>
            <a:ext cx="1946813" cy="2210307"/>
            <a:chOff x="2617148" y="6681500"/>
            <a:chExt cx="5191502" cy="5894151"/>
          </a:xfrm>
        </p:grpSpPr>
        <p:cxnSp>
          <p:nvCxnSpPr>
            <p:cNvPr id="911" name="Google Shape;911;p58"/>
            <p:cNvCxnSpPr>
              <a:stCxn id="912" idx="2"/>
              <a:endCxn id="913" idx="1"/>
            </p:cNvCxnSpPr>
            <p:nvPr/>
          </p:nvCxnSpPr>
          <p:spPr>
            <a:xfrm rot="-5400000">
              <a:off x="3036848" y="7803851"/>
              <a:ext cx="4352100" cy="5191500"/>
            </a:xfrm>
            <a:prstGeom prst="bentConnector4">
              <a:avLst>
                <a:gd fmla="val -7638" name="adj1"/>
                <a:gd fmla="val 59683" name="adj2"/>
              </a:avLst>
            </a:prstGeom>
            <a:solidFill>
              <a:srgbClr val="39AEA9"/>
            </a:solidFill>
            <a:ln cap="flat" cmpd="sng" w="28575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914" name="Google Shape;914;p58"/>
            <p:cNvCxnSpPr>
              <a:stCxn id="915" idx="2"/>
              <a:endCxn id="913" idx="1"/>
            </p:cNvCxnSpPr>
            <p:nvPr/>
          </p:nvCxnSpPr>
          <p:spPr>
            <a:xfrm rot="-5400000">
              <a:off x="4409500" y="6431016"/>
              <a:ext cx="1606800" cy="5191500"/>
            </a:xfrm>
            <a:prstGeom prst="bentConnector4">
              <a:avLst>
                <a:gd fmla="val -20690" name="adj1"/>
                <a:gd fmla="val 59683" name="adj2"/>
              </a:avLst>
            </a:prstGeom>
            <a:solidFill>
              <a:srgbClr val="39AEA9"/>
            </a:solidFill>
            <a:ln cap="flat" cmpd="sng" w="28575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cxnSp>
          <p:nvCxnSpPr>
            <p:cNvPr id="916" name="Google Shape;916;p58"/>
            <p:cNvCxnSpPr>
              <a:stCxn id="917" idx="3"/>
              <a:endCxn id="913" idx="1"/>
            </p:cNvCxnSpPr>
            <p:nvPr/>
          </p:nvCxnSpPr>
          <p:spPr>
            <a:xfrm>
              <a:off x="3622412" y="6681500"/>
              <a:ext cx="4186200" cy="1542000"/>
            </a:xfrm>
            <a:prstGeom prst="bentConnector3">
              <a:avLst>
                <a:gd fmla="val 50001" name="adj1"/>
              </a:avLst>
            </a:prstGeom>
            <a:noFill/>
            <a:ln cap="flat" cmpd="sng" w="28575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  <a:effectLst>
              <a:outerShdw blurRad="40000" rotWithShape="0" dir="5400000" dist="20000">
                <a:srgbClr val="000000">
                  <a:alpha val="37650"/>
                </a:srgbClr>
              </a:outerShdw>
            </a:effectLst>
          </p:spPr>
        </p:cxnSp>
        <p:sp>
          <p:nvSpPr>
            <p:cNvPr id="918" name="Google Shape;918;p58"/>
            <p:cNvSpPr txBox="1"/>
            <p:nvPr/>
          </p:nvSpPr>
          <p:spPr>
            <a:xfrm>
              <a:off x="5999414" y="7097512"/>
              <a:ext cx="1399200" cy="1192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8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ETL</a:t>
              </a:r>
              <a:endParaRPr i="0" sz="1400" u="none" cap="none" strike="noStrike">
                <a:solidFill>
                  <a:srgbClr val="3071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19" name="Google Shape;919;p58"/>
          <p:cNvGrpSpPr/>
          <p:nvPr/>
        </p:nvGrpSpPr>
        <p:grpSpPr>
          <a:xfrm>
            <a:off x="234769" y="1005047"/>
            <a:ext cx="1493438" cy="3297416"/>
            <a:chOff x="626050" y="3899325"/>
            <a:chExt cx="3982500" cy="8793108"/>
          </a:xfrm>
        </p:grpSpPr>
        <p:sp>
          <p:nvSpPr>
            <p:cNvPr id="917" name="Google Shape;917;p58"/>
            <p:cNvSpPr/>
            <p:nvPr/>
          </p:nvSpPr>
          <p:spPr>
            <a:xfrm>
              <a:off x="1611884" y="5798276"/>
              <a:ext cx="2010528" cy="1766448"/>
            </a:xfrm>
            <a:prstGeom prst="flowChart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15" name="Google Shape;915;p58"/>
            <p:cNvSpPr/>
            <p:nvPr/>
          </p:nvSpPr>
          <p:spPr>
            <a:xfrm>
              <a:off x="1611886" y="8180500"/>
              <a:ext cx="2010528" cy="1766448"/>
            </a:xfrm>
            <a:prstGeom prst="flowChart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12" name="Google Shape;912;p58"/>
            <p:cNvSpPr/>
            <p:nvPr/>
          </p:nvSpPr>
          <p:spPr>
            <a:xfrm>
              <a:off x="1611884" y="10925985"/>
              <a:ext cx="2010528" cy="1766448"/>
            </a:xfrm>
            <a:prstGeom prst="flowChart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i="0" sz="500" u="none" cap="none" strike="noStrike">
                <a:solidFill>
                  <a:srgbClr val="FFFFFF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  <p:sp>
          <p:nvSpPr>
            <p:cNvPr id="920" name="Google Shape;920;p58"/>
            <p:cNvSpPr txBox="1"/>
            <p:nvPr/>
          </p:nvSpPr>
          <p:spPr>
            <a:xfrm>
              <a:off x="626050" y="3899325"/>
              <a:ext cx="3982500" cy="1894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pt-BR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Fontes de</a:t>
              </a:r>
              <a:endParaRPr b="1" i="0" sz="1400" u="none" cap="none" strike="noStrike">
                <a:solidFill>
                  <a:srgbClr val="3071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b="1" i="0" lang="pt-BR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 dados</a:t>
              </a:r>
              <a:endParaRPr b="1" i="0" sz="1400" u="none" cap="none" strike="noStrike">
                <a:solidFill>
                  <a:srgbClr val="3071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1" name="Google Shape;921;p58"/>
          <p:cNvGrpSpPr/>
          <p:nvPr/>
        </p:nvGrpSpPr>
        <p:grpSpPr>
          <a:xfrm>
            <a:off x="2558598" y="2232144"/>
            <a:ext cx="1493331" cy="788915"/>
            <a:chOff x="2876611" y="2710620"/>
            <a:chExt cx="1461900" cy="692334"/>
          </a:xfrm>
        </p:grpSpPr>
        <p:sp>
          <p:nvSpPr>
            <p:cNvPr id="913" name="Google Shape;913;p58"/>
            <p:cNvSpPr/>
            <p:nvPr/>
          </p:nvSpPr>
          <p:spPr>
            <a:xfrm>
              <a:off x="3238507" y="2710620"/>
              <a:ext cx="862164" cy="692334"/>
            </a:xfrm>
            <a:prstGeom prst="flowChartMulti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22" name="Google Shape;922;p58"/>
            <p:cNvSpPr txBox="1"/>
            <p:nvPr/>
          </p:nvSpPr>
          <p:spPr>
            <a:xfrm>
              <a:off x="2876611" y="2861302"/>
              <a:ext cx="1461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ABT</a:t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grpSp>
        <p:nvGrpSpPr>
          <p:cNvPr id="923" name="Google Shape;923;p58"/>
          <p:cNvGrpSpPr/>
          <p:nvPr/>
        </p:nvGrpSpPr>
        <p:grpSpPr>
          <a:xfrm>
            <a:off x="4052022" y="2160917"/>
            <a:ext cx="2158243" cy="1250403"/>
            <a:chOff x="10805393" y="6981645"/>
            <a:chExt cx="5755315" cy="3334408"/>
          </a:xfrm>
        </p:grpSpPr>
        <p:cxnSp>
          <p:nvCxnSpPr>
            <p:cNvPr id="924" name="Google Shape;924;p58"/>
            <p:cNvCxnSpPr/>
            <p:nvPr/>
          </p:nvCxnSpPr>
          <p:spPr>
            <a:xfrm>
              <a:off x="10805393" y="8199070"/>
              <a:ext cx="1665300" cy="24600"/>
            </a:xfrm>
            <a:prstGeom prst="straightConnector1">
              <a:avLst/>
            </a:prstGeom>
            <a:noFill/>
            <a:ln cap="flat" cmpd="sng" w="28575">
              <a:solidFill>
                <a:srgbClr val="3071C3"/>
              </a:solidFill>
              <a:prstDash val="solid"/>
              <a:round/>
              <a:headEnd len="sm" w="sm" type="none"/>
              <a:tailEnd len="med" w="med" type="stealth"/>
            </a:ln>
            <a:effectLst>
              <a:outerShdw blurRad="40000" rotWithShape="0" dir="5400000" dist="23000">
                <a:srgbClr val="000000">
                  <a:alpha val="34510"/>
                </a:srgbClr>
              </a:outerShdw>
            </a:effectLst>
          </p:spPr>
        </p:cxnSp>
        <p:grpSp>
          <p:nvGrpSpPr>
            <p:cNvPr id="925" name="Google Shape;925;p58"/>
            <p:cNvGrpSpPr/>
            <p:nvPr/>
          </p:nvGrpSpPr>
          <p:grpSpPr>
            <a:xfrm>
              <a:off x="12578493" y="6981645"/>
              <a:ext cx="3982216" cy="3334408"/>
              <a:chOff x="4989520" y="2648084"/>
              <a:chExt cx="1461900" cy="1097314"/>
            </a:xfrm>
          </p:grpSpPr>
          <p:sp>
            <p:nvSpPr>
              <p:cNvPr id="926" name="Google Shape;926;p58"/>
              <p:cNvSpPr/>
              <p:nvPr/>
            </p:nvSpPr>
            <p:spPr>
              <a:xfrm>
                <a:off x="5119548" y="2648084"/>
                <a:ext cx="1201800" cy="750900"/>
              </a:xfrm>
              <a:prstGeom prst="cube">
                <a:avLst>
                  <a:gd fmla="val 25000" name="adj"/>
                </a:avLst>
              </a:prstGeom>
              <a:solidFill>
                <a:srgbClr val="DAEEF3"/>
              </a:solidFill>
              <a:ln cap="flat" cmpd="sng" w="28575">
                <a:solidFill>
                  <a:srgbClr val="3071C3"/>
                </a:solidFill>
                <a:prstDash val="solid"/>
                <a:round/>
                <a:headEnd len="sm" w="sm" type="none"/>
                <a:tailEnd len="sm" w="sm" type="none"/>
              </a:ln>
            </p:spPr>
            <p:txBody>
              <a:bodyPr anchorCtr="0" anchor="ctr" bIns="12850" lIns="25725" spcFirstLastPara="1" rIns="25725" wrap="square" tIns="1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500"/>
                  <a:buFont typeface="Arial"/>
                  <a:buNone/>
                </a:pPr>
                <a:r>
                  <a:t/>
                </a:r>
                <a:endParaRPr b="0" i="0" sz="500" u="none" cap="none" strike="noStrike">
                  <a:solidFill>
                    <a:srgbClr val="FFFFFF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pic>
            <p:nvPicPr>
              <p:cNvPr id="927" name="Google Shape;927;p58"/>
              <p:cNvPicPr preferRelativeResize="0"/>
              <p:nvPr/>
            </p:nvPicPr>
            <p:blipFill rotWithShape="1">
              <a:blip r:embed="rId3">
                <a:alphaModFix/>
              </a:blip>
              <a:srcRect b="0" l="0" r="0" t="0"/>
              <a:stretch/>
            </p:blipFill>
            <p:spPr>
              <a:xfrm>
                <a:off x="5341545" y="2837284"/>
                <a:ext cx="565667" cy="565667"/>
              </a:xfrm>
              <a:prstGeom prst="rect">
                <a:avLst/>
              </a:prstGeom>
              <a:noFill/>
              <a:ln>
                <a:noFill/>
              </a:ln>
            </p:spPr>
          </p:pic>
          <p:sp>
            <p:nvSpPr>
              <p:cNvPr id="928" name="Google Shape;928;p58"/>
              <p:cNvSpPr txBox="1"/>
              <p:nvPr/>
            </p:nvSpPr>
            <p:spPr>
              <a:xfrm>
                <a:off x="4989520" y="3399198"/>
                <a:ext cx="1461900" cy="3462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anchorCtr="0" anchor="t" bIns="12850" lIns="25725" spcFirstLastPara="1" rIns="25725" wrap="square" tIns="12850">
                <a:noAutofit/>
              </a:bodyPr>
              <a:lstStyle/>
              <a:p>
                <a:pPr indent="0" lvl="0" marL="0" marR="0" rtl="0" algn="ctr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>
                    <a:srgbClr val="000000"/>
                  </a:buClr>
                  <a:buSzPts val="700"/>
                  <a:buFont typeface="Arial"/>
                  <a:buNone/>
                </a:pPr>
                <a:r>
                  <a:rPr i="0" lang="pt-BR" sz="1400" u="none" cap="none" strike="noStrike">
                    <a:solidFill>
                      <a:srgbClr val="3071C3"/>
                    </a:solidFill>
                    <a:latin typeface="Montserrat"/>
                    <a:ea typeface="Montserrat"/>
                    <a:cs typeface="Montserrat"/>
                    <a:sym typeface="Montserrat"/>
                  </a:rPr>
                  <a:t>Modelagem</a:t>
                </a:r>
                <a:endParaRPr i="0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endParaRPr>
              </a:p>
            </p:txBody>
          </p:sp>
        </p:grpSp>
      </p:grpSp>
      <p:grpSp>
        <p:nvGrpSpPr>
          <p:cNvPr id="929" name="Google Shape;929;p58"/>
          <p:cNvGrpSpPr/>
          <p:nvPr/>
        </p:nvGrpSpPr>
        <p:grpSpPr>
          <a:xfrm>
            <a:off x="7036806" y="1986451"/>
            <a:ext cx="1493400" cy="1452676"/>
            <a:chOff x="9679803" y="3021602"/>
            <a:chExt cx="1949100" cy="1699633"/>
          </a:xfrm>
        </p:grpSpPr>
        <p:pic>
          <p:nvPicPr>
            <p:cNvPr id="930" name="Google Shape;930;p58"/>
            <p:cNvPicPr preferRelativeResize="0"/>
            <p:nvPr/>
          </p:nvPicPr>
          <p:blipFill rotWithShape="1">
            <a:blip r:embed="rId4">
              <a:alphaModFix/>
            </a:blip>
            <a:srcRect b="0" l="0" r="0" t="0"/>
            <a:stretch/>
          </p:blipFill>
          <p:spPr>
            <a:xfrm>
              <a:off x="9923809" y="3021602"/>
              <a:ext cx="1426289" cy="1311921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931" name="Google Shape;931;p58"/>
            <p:cNvSpPr txBox="1"/>
            <p:nvPr/>
          </p:nvSpPr>
          <p:spPr>
            <a:xfrm>
              <a:off x="9679803" y="4259535"/>
              <a:ext cx="1949100" cy="4617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7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3071C3"/>
                  </a:solidFill>
                  <a:latin typeface="Montserrat"/>
                  <a:ea typeface="Montserrat"/>
                  <a:cs typeface="Montserrat"/>
                  <a:sym typeface="Montserrat"/>
                </a:rPr>
                <a:t>Produção</a:t>
              </a:r>
              <a:endParaRPr i="0" sz="1400" u="none" cap="none" strike="noStrike">
                <a:solidFill>
                  <a:srgbClr val="3071C3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cxnSp>
        <p:nvCxnSpPr>
          <p:cNvPr id="932" name="Google Shape;932;p58"/>
          <p:cNvCxnSpPr>
            <a:stCxn id="922" idx="1"/>
            <a:endCxn id="931" idx="2"/>
          </p:cNvCxnSpPr>
          <p:nvPr/>
        </p:nvCxnSpPr>
        <p:spPr>
          <a:xfrm>
            <a:off x="2558598" y="2640577"/>
            <a:ext cx="5224800" cy="798600"/>
          </a:xfrm>
          <a:prstGeom prst="bentConnector4">
            <a:avLst>
              <a:gd fmla="val -225" name="adj1"/>
              <a:gd fmla="val 175932" name="adj2"/>
            </a:avLst>
          </a:prstGeom>
          <a:noFill/>
          <a:ln cap="flat" cmpd="sng" w="19050">
            <a:solidFill>
              <a:srgbClr val="3071C3"/>
            </a:solidFill>
            <a:prstDash val="dash"/>
            <a:round/>
            <a:headEnd len="sm" w="sm" type="none"/>
            <a:tailEnd len="lg" w="lg" type="stealth"/>
          </a:ln>
        </p:spPr>
      </p:cxnSp>
      <p:cxnSp>
        <p:nvCxnSpPr>
          <p:cNvPr id="933" name="Google Shape;933;p58"/>
          <p:cNvCxnSpPr>
            <a:stCxn id="930" idx="0"/>
            <a:endCxn id="920" idx="3"/>
          </p:cNvCxnSpPr>
          <p:nvPr/>
        </p:nvCxnSpPr>
        <p:spPr>
          <a:xfrm flipH="1" rot="5400000">
            <a:off x="4436124" y="-1347599"/>
            <a:ext cx="626100" cy="6042000"/>
          </a:xfrm>
          <a:prstGeom prst="bentConnector2">
            <a:avLst/>
          </a:prstGeom>
          <a:noFill/>
          <a:ln cap="flat" cmpd="sng" w="19050">
            <a:solidFill>
              <a:srgbClr val="3071C3"/>
            </a:solidFill>
            <a:prstDash val="dot"/>
            <a:round/>
            <a:headEnd len="sm" w="sm" type="none"/>
            <a:tailEnd len="lg" w="lg" type="stealth"/>
          </a:ln>
        </p:spPr>
      </p:cxnSp>
      <p:cxnSp>
        <p:nvCxnSpPr>
          <p:cNvPr id="934" name="Google Shape;934;p58"/>
          <p:cNvCxnSpPr/>
          <p:nvPr/>
        </p:nvCxnSpPr>
        <p:spPr>
          <a:xfrm>
            <a:off x="5456522" y="3235022"/>
            <a:ext cx="0" cy="867300"/>
          </a:xfrm>
          <a:prstGeom prst="straightConnector1">
            <a:avLst/>
          </a:prstGeom>
          <a:noFill/>
          <a:ln cap="flat" cmpd="sng" w="28575">
            <a:solidFill>
              <a:srgbClr val="3C78D8"/>
            </a:solidFill>
            <a:prstDash val="dash"/>
            <a:round/>
            <a:headEnd len="sm" w="sm" type="none"/>
            <a:tailEnd len="sm" w="sm" type="none"/>
          </a:ln>
        </p:spPr>
      </p:cxnSp>
      <p:grpSp>
        <p:nvGrpSpPr>
          <p:cNvPr id="935" name="Google Shape;935;p58"/>
          <p:cNvGrpSpPr/>
          <p:nvPr/>
        </p:nvGrpSpPr>
        <p:grpSpPr>
          <a:xfrm>
            <a:off x="4716934" y="3671590"/>
            <a:ext cx="1493331" cy="788915"/>
            <a:chOff x="2876611" y="2710620"/>
            <a:chExt cx="1461900" cy="692334"/>
          </a:xfrm>
        </p:grpSpPr>
        <p:sp>
          <p:nvSpPr>
            <p:cNvPr id="936" name="Google Shape;936;p58"/>
            <p:cNvSpPr/>
            <p:nvPr/>
          </p:nvSpPr>
          <p:spPr>
            <a:xfrm>
              <a:off x="3238507" y="2710620"/>
              <a:ext cx="862164" cy="692334"/>
            </a:xfrm>
            <a:prstGeom prst="flowChartMultidocument">
              <a:avLst/>
            </a:prstGeom>
            <a:solidFill>
              <a:srgbClr val="8CB3E3"/>
            </a:solidFill>
            <a:ln cap="flat" cmpd="sng" w="25400">
              <a:solidFill>
                <a:srgbClr val="3071C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00"/>
                <a:buFont typeface="Arial"/>
                <a:buNone/>
              </a:pPr>
              <a:r>
                <a:t/>
              </a:r>
              <a:endParaRPr b="0" i="0" sz="500" u="none" cap="none" strike="noStrike">
                <a:solidFill>
                  <a:srgbClr val="FFFFFF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937" name="Google Shape;937;p58"/>
            <p:cNvSpPr txBox="1"/>
            <p:nvPr/>
          </p:nvSpPr>
          <p:spPr>
            <a:xfrm>
              <a:off x="2876611" y="2861302"/>
              <a:ext cx="1461900" cy="4155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12850" lIns="25725" spcFirstLastPara="1" rIns="25725" wrap="square" tIns="12850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900"/>
                <a:buFont typeface="Arial"/>
                <a:buNone/>
              </a:pPr>
              <a:r>
                <a:rPr i="0" lang="pt-BR" sz="1400" u="none" cap="none" strike="noStrike">
                  <a:solidFill>
                    <a:srgbClr val="FFFFFF"/>
                  </a:solidFill>
                  <a:latin typeface="Montserrat"/>
                  <a:ea typeface="Montserrat"/>
                  <a:cs typeface="Montserrat"/>
                  <a:sym typeface="Montserrat"/>
                </a:rPr>
                <a:t>Score</a:t>
              </a:r>
              <a:endParaRPr i="0" sz="14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938" name="Google Shape;938;p58"/>
          <p:cNvSpPr txBox="1"/>
          <p:nvPr/>
        </p:nvSpPr>
        <p:spPr>
          <a:xfrm>
            <a:off x="521024" y="111450"/>
            <a:ext cx="365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lang="pt-BR" sz="2700">
                <a:solidFill>
                  <a:srgbClr val="1C4587"/>
                </a:solidFill>
                <a:latin typeface="Montserrat"/>
                <a:ea typeface="Montserrat"/>
                <a:cs typeface="Montserrat"/>
                <a:sym typeface="Montserrat"/>
              </a:rPr>
              <a:t>O Ciclo analítico</a:t>
            </a:r>
            <a:endParaRPr b="1" i="0" sz="2700" u="none" cap="none" strike="noStrike">
              <a:solidFill>
                <a:srgbClr val="1C4587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mc:AlternateContent>
    <mc:Choice Requires="p14">
      <p:transition spd="slow" p14:dur="1000">
        <p:fade/>
      </p:transition>
    </mc:Choice>
    <mc:Fallback>
      <p:transition spd="slow">
        <p:fade/>
      </p:transition>
    </mc:Fallback>
  </mc:AlternateContent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fill="hold">
                            <p:stCondLst>
                              <p:cond delay="1000"/>
                            </p:stCondLst>
                            <p:childTnLst>
                              <p:par>
                                <p:cTn fill="hold" nodeType="after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9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p5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4" name="Google Shape;944;p59"/>
          <p:cNvSpPr/>
          <p:nvPr/>
        </p:nvSpPr>
        <p:spPr>
          <a:xfrm>
            <a:off x="311708" y="1108647"/>
            <a:ext cx="35727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100"/>
              <a:buFont typeface="Arial"/>
              <a:buNone/>
            </a:pPr>
            <a:r>
              <a:rPr i="0" lang="pt-BR" sz="4100" u="none" cap="none" strike="noStrike">
                <a:solidFill>
                  <a:schemeClr val="lt1"/>
                </a:solidFill>
                <a:latin typeface="Montserrat"/>
                <a:ea typeface="Montserrat"/>
                <a:cs typeface="Montserrat"/>
                <a:sym typeface="Montserrat"/>
              </a:rPr>
              <a:t>Existe career path???</a:t>
            </a:r>
            <a:endParaRPr i="0" sz="4100" u="none" cap="none" strike="noStrike">
              <a:solidFill>
                <a:schemeClr val="lt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p60"/>
          <p:cNvSpPr/>
          <p:nvPr/>
        </p:nvSpPr>
        <p:spPr>
          <a:xfrm>
            <a:off x="589125" y="80981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Python Básico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Lógica de Programação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0" name="Google Shape;950;p60"/>
          <p:cNvSpPr/>
          <p:nvPr/>
        </p:nvSpPr>
        <p:spPr>
          <a:xfrm>
            <a:off x="2911608" y="80981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pandas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matplotlib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1" name="Google Shape;951;p60"/>
          <p:cNvSpPr/>
          <p:nvPr/>
        </p:nvSpPr>
        <p:spPr>
          <a:xfrm>
            <a:off x="5234091" y="80981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scikit-learn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statmodels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2" name="Google Shape;952;p60"/>
          <p:cNvCxnSpPr>
            <a:stCxn id="949" idx="3"/>
            <a:endCxn id="950" idx="1"/>
          </p:cNvCxnSpPr>
          <p:nvPr/>
        </p:nvCxnSpPr>
        <p:spPr>
          <a:xfrm>
            <a:off x="2208825" y="1280369"/>
            <a:ext cx="70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53" name="Google Shape;953;p60"/>
          <p:cNvCxnSpPr>
            <a:stCxn id="950" idx="3"/>
            <a:endCxn id="951" idx="1"/>
          </p:cNvCxnSpPr>
          <p:nvPr/>
        </p:nvCxnSpPr>
        <p:spPr>
          <a:xfrm>
            <a:off x="4531308" y="1280369"/>
            <a:ext cx="70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954" name="Google Shape;954;p60"/>
          <p:cNvSpPr/>
          <p:nvPr/>
        </p:nvSpPr>
        <p:spPr>
          <a:xfrm>
            <a:off x="589125" y="226165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Estatística básica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 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Probabilidade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5" name="Google Shape;955;p60"/>
          <p:cNvSpPr/>
          <p:nvPr/>
        </p:nvSpPr>
        <p:spPr>
          <a:xfrm>
            <a:off x="2911613" y="226165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Testes de hipótese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56" name="Google Shape;956;p60"/>
          <p:cNvSpPr/>
          <p:nvPr/>
        </p:nvSpPr>
        <p:spPr>
          <a:xfrm>
            <a:off x="5234100" y="2261659"/>
            <a:ext cx="1619700" cy="941100"/>
          </a:xfrm>
          <a:prstGeom prst="roundRect">
            <a:avLst>
              <a:gd fmla="val 16667" name="adj"/>
            </a:avLst>
          </a:prstGeom>
          <a:solidFill>
            <a:srgbClr val="C9DAF8"/>
          </a:solidFill>
          <a:ln cap="flat" cmpd="sng" w="28575">
            <a:solidFill>
              <a:srgbClr val="1C4587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+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1E4E79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1E4E79"/>
                </a:solidFill>
                <a:latin typeface="Montserrat"/>
                <a:ea typeface="Montserrat"/>
                <a:cs typeface="Montserrat"/>
                <a:sym typeface="Montserrat"/>
              </a:rPr>
              <a:t>Análise Multivariada</a:t>
            </a:r>
            <a:endParaRPr b="1" i="0" sz="1200" u="none" cap="none" strike="noStrike">
              <a:solidFill>
                <a:srgbClr val="1E4E79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57" name="Google Shape;957;p60"/>
          <p:cNvCxnSpPr>
            <a:stCxn id="956" idx="0"/>
            <a:endCxn id="951" idx="2"/>
          </p:cNvCxnSpPr>
          <p:nvPr/>
        </p:nvCxnSpPr>
        <p:spPr>
          <a:xfrm rot="10800000">
            <a:off x="6043950" y="1751059"/>
            <a:ext cx="0" cy="51060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58" name="Google Shape;958;p60"/>
          <p:cNvCxnSpPr>
            <a:stCxn id="955" idx="3"/>
            <a:endCxn id="956" idx="1"/>
          </p:cNvCxnSpPr>
          <p:nvPr/>
        </p:nvCxnSpPr>
        <p:spPr>
          <a:xfrm>
            <a:off x="4531313" y="2732209"/>
            <a:ext cx="70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59" name="Google Shape;959;p60"/>
          <p:cNvCxnSpPr>
            <a:stCxn id="954" idx="3"/>
            <a:endCxn id="955" idx="1"/>
          </p:cNvCxnSpPr>
          <p:nvPr/>
        </p:nvCxnSpPr>
        <p:spPr>
          <a:xfrm>
            <a:off x="2208825" y="2732209"/>
            <a:ext cx="702900" cy="0"/>
          </a:xfrm>
          <a:prstGeom prst="straightConnector1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60" name="Google Shape;960;p60"/>
          <p:cNvCxnSpPr>
            <a:stCxn id="954" idx="0"/>
            <a:endCxn id="950" idx="2"/>
          </p:cNvCxnSpPr>
          <p:nvPr/>
        </p:nvCxnSpPr>
        <p:spPr>
          <a:xfrm rot="-5400000">
            <a:off x="2304975" y="845059"/>
            <a:ext cx="510600" cy="2322600"/>
          </a:xfrm>
          <a:prstGeom prst="bentConnector3">
            <a:avLst>
              <a:gd fmla="val 50014" name="adj1"/>
            </a:avLst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sp>
        <p:nvSpPr>
          <p:cNvPr id="961" name="Google Shape;961;p60"/>
          <p:cNvSpPr/>
          <p:nvPr/>
        </p:nvSpPr>
        <p:spPr>
          <a:xfrm>
            <a:off x="589106" y="4021159"/>
            <a:ext cx="6264600" cy="350400"/>
          </a:xfrm>
          <a:prstGeom prst="roundRect">
            <a:avLst>
              <a:gd fmla="val 16667" name="adj"/>
            </a:avLst>
          </a:prstGeom>
          <a:solidFill>
            <a:schemeClr val="lt2"/>
          </a:solidFill>
          <a:ln cap="flat" cmpd="sng" w="9525">
            <a:solidFill>
              <a:srgbClr val="5E5E5E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262626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262626"/>
                </a:solidFill>
                <a:latin typeface="Montserrat"/>
                <a:ea typeface="Montserrat"/>
                <a:cs typeface="Montserrat"/>
                <a:sym typeface="Montserrat"/>
              </a:rPr>
              <a:t>GNU/Linux + Bash + Git</a:t>
            </a:r>
            <a:endParaRPr b="1" i="0" sz="1200" u="none" cap="none" strike="noStrike">
              <a:solidFill>
                <a:srgbClr val="262626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2" name="Google Shape;962;p60"/>
          <p:cNvSpPr/>
          <p:nvPr/>
        </p:nvSpPr>
        <p:spPr>
          <a:xfrm>
            <a:off x="589106" y="3509237"/>
            <a:ext cx="6264600" cy="350400"/>
          </a:xfrm>
          <a:prstGeom prst="roundRect">
            <a:avLst>
              <a:gd fmla="val 16667" name="adj"/>
            </a:avLst>
          </a:prstGeom>
          <a:solidFill>
            <a:srgbClr val="D9D2E9"/>
          </a:solidFill>
          <a:ln cap="flat" cmpd="sng" w="9525">
            <a:solidFill>
              <a:srgbClr val="20124D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7030A0"/>
              </a:buClr>
              <a:buSzPts val="1200"/>
              <a:buFont typeface="Arial"/>
              <a:buNone/>
            </a:pPr>
            <a:r>
              <a:rPr b="1" i="0" lang="pt-BR" sz="1200" u="none" cap="none" strike="noStrike">
                <a:solidFill>
                  <a:srgbClr val="7030A0"/>
                </a:solidFill>
                <a:latin typeface="Montserrat"/>
                <a:ea typeface="Montserrat"/>
                <a:cs typeface="Montserrat"/>
                <a:sym typeface="Montserrat"/>
              </a:rPr>
              <a:t>Banco de dados SQL + NoSQL</a:t>
            </a:r>
            <a:endParaRPr b="1" i="0" sz="1200" u="none" cap="none" strike="noStrike">
              <a:solidFill>
                <a:srgbClr val="7030A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63" name="Google Shape;963;p60"/>
          <p:cNvSpPr/>
          <p:nvPr/>
        </p:nvSpPr>
        <p:spPr>
          <a:xfrm>
            <a:off x="7186913" y="2261659"/>
            <a:ext cx="1327800" cy="941100"/>
          </a:xfrm>
          <a:prstGeom prst="roundRect">
            <a:avLst>
              <a:gd fmla="val 16667" name="adj"/>
            </a:avLst>
          </a:prstGeom>
          <a:solidFill>
            <a:srgbClr val="F4CCCC"/>
          </a:solidFill>
          <a:ln cap="flat" cmpd="sng" w="28575">
            <a:solidFill>
              <a:srgbClr val="99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34275" lIns="34275" spcFirstLastPara="1" rIns="342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990000"/>
              </a:buClr>
              <a:buSzPts val="1400"/>
              <a:buFont typeface="Arial"/>
              <a:buNone/>
            </a:pPr>
            <a:r>
              <a:rPr b="1" i="0" lang="pt-BR" sz="1400" u="none" cap="none" strike="noStrike">
                <a:solidFill>
                  <a:srgbClr val="990000"/>
                </a:solidFill>
                <a:latin typeface="Montserrat"/>
                <a:ea typeface="Montserrat"/>
                <a:cs typeface="Montserrat"/>
                <a:sym typeface="Montserrat"/>
              </a:rPr>
              <a:t>Apache Spark</a:t>
            </a:r>
            <a:endParaRPr b="1" i="0" sz="1400" u="none" cap="none" strike="noStrike">
              <a:solidFill>
                <a:srgbClr val="990000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cxnSp>
        <p:nvCxnSpPr>
          <p:cNvPr id="964" name="Google Shape;964;p60"/>
          <p:cNvCxnSpPr>
            <a:stCxn id="962" idx="3"/>
            <a:endCxn id="963" idx="2"/>
          </p:cNvCxnSpPr>
          <p:nvPr/>
        </p:nvCxnSpPr>
        <p:spPr>
          <a:xfrm flipH="1" rot="10800000">
            <a:off x="6853706" y="3202637"/>
            <a:ext cx="997200" cy="481800"/>
          </a:xfrm>
          <a:prstGeom prst="bentConnector2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  <p:cxnSp>
        <p:nvCxnSpPr>
          <p:cNvPr id="965" name="Google Shape;965;p60"/>
          <p:cNvCxnSpPr>
            <a:stCxn id="951" idx="3"/>
            <a:endCxn id="963" idx="0"/>
          </p:cNvCxnSpPr>
          <p:nvPr/>
        </p:nvCxnSpPr>
        <p:spPr>
          <a:xfrm>
            <a:off x="6853791" y="1280368"/>
            <a:ext cx="996900" cy="981300"/>
          </a:xfrm>
          <a:prstGeom prst="bentConnector2">
            <a:avLst/>
          </a:prstGeom>
          <a:noFill/>
          <a:ln cap="flat" cmpd="sng" w="19050">
            <a:solidFill>
              <a:srgbClr val="F3F3F3"/>
            </a:solidFill>
            <a:prstDash val="solid"/>
            <a:round/>
            <a:headEnd len="sm" w="sm" type="none"/>
            <a:tailEnd len="lg" w="lg" type="stealth"/>
          </a:ln>
        </p:spPr>
      </p:cxn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9" name="Shape 9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0" name="Google Shape;970;p61"/>
          <p:cNvSpPr txBox="1"/>
          <p:nvPr/>
        </p:nvSpPr>
        <p:spPr>
          <a:xfrm>
            <a:off x="455248" y="1722900"/>
            <a:ext cx="41685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4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Algoritmos de Regressão</a:t>
            </a:r>
            <a:endParaRPr i="0" sz="43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1" name="Google Shape;971;p61"/>
          <p:cNvSpPr txBox="1"/>
          <p:nvPr/>
        </p:nvSpPr>
        <p:spPr>
          <a:xfrm>
            <a:off x="455248" y="379775"/>
            <a:ext cx="416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Dia 03</a:t>
            </a:r>
            <a:endParaRPr i="0" sz="30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75" name="Shape 9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6" name="Google Shape;976;p62"/>
          <p:cNvSpPr txBox="1"/>
          <p:nvPr/>
        </p:nvSpPr>
        <p:spPr>
          <a:xfrm>
            <a:off x="521027" y="416250"/>
            <a:ext cx="25191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977" name="Google Shape;977;p62"/>
          <p:cNvSpPr txBox="1"/>
          <p:nvPr/>
        </p:nvSpPr>
        <p:spPr>
          <a:xfrm>
            <a:off x="520541" y="1110615"/>
            <a:ext cx="8126400" cy="3078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Problemas de regressão são voltados à estimativa alvo (‘target’), sendo este um número, valor. Por exemplo: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Quantidade de vendas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Receita presumida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Valor de crédito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Precificação de imóvel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Volume de chuva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1" name="Shape 9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2" name="Google Shape;982;p63"/>
          <p:cNvSpPr/>
          <p:nvPr/>
        </p:nvSpPr>
        <p:spPr>
          <a:xfrm>
            <a:off x="5089208" y="437198"/>
            <a:ext cx="35727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b="1" i="0" lang="pt-BR" sz="3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 de Regressão  Linear</a:t>
            </a:r>
            <a:endParaRPr b="1" i="0" sz="3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86" name="Shape 9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7" name="Google Shape;987;p64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nota.pngcerveja_nota" id="988" name="Google Shape;988;p6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059" y="810578"/>
            <a:ext cx="5917884" cy="394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2" name="Shape 9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reta.pngreta" id="993" name="Google Shape;993;p6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641" y="900113"/>
            <a:ext cx="5740716" cy="3827144"/>
          </a:xfrm>
          <a:prstGeom prst="rect">
            <a:avLst/>
          </a:prstGeom>
          <a:noFill/>
          <a:ln>
            <a:noFill/>
          </a:ln>
        </p:spPr>
      </p:pic>
      <p:sp>
        <p:nvSpPr>
          <p:cNvPr id="994" name="Google Shape;994;p65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8" name="Shape 9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y = a + x.gify = a + x" id="999" name="Google Shape;999;p6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729" y="900113"/>
            <a:ext cx="5102544" cy="382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0" name="Google Shape;1000;p66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402229" y="459105"/>
            <a:ext cx="2089309" cy="39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01" name="Google Shape;1001;p66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05" name="Shape 10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y = b * x.gify = b * x" id="1006" name="Google Shape;1006;p6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729" y="900113"/>
            <a:ext cx="5102544" cy="382714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07" name="Google Shape;1007;p67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980396" y="443389"/>
            <a:ext cx="1459706" cy="429101"/>
          </a:xfrm>
          <a:prstGeom prst="rect">
            <a:avLst/>
          </a:prstGeom>
          <a:noFill/>
          <a:ln>
            <a:noFill/>
          </a:ln>
        </p:spPr>
      </p:pic>
      <p:sp>
        <p:nvSpPr>
          <p:cNvPr id="1008" name="Google Shape;1008;p67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" name="Google Shape;133;p2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34" name="Google Shape;134;p23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Avisos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35" name="Google Shape;135;p23"/>
          <p:cNvSpPr txBox="1"/>
          <p:nvPr/>
        </p:nvSpPr>
        <p:spPr>
          <a:xfrm>
            <a:off x="633188" y="1003256"/>
            <a:ext cx="8250900" cy="30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 foco </a:t>
            </a: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é</a:t>
            </a: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 o básico bem feito;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Estamos melhorando ano após ano!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não abordei?</a:t>
            </a:r>
            <a:endParaRPr b="1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que você explicaria diferente?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b="0" i="0" lang="pt-BR" sz="15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Tem algo mais complexo que deixei passar?</a:t>
            </a:r>
            <a:endParaRPr b="0" i="0" sz="15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36" name="Google Shape;136;p23"/>
          <p:cNvGrpSpPr/>
          <p:nvPr/>
        </p:nvGrpSpPr>
        <p:grpSpPr>
          <a:xfrm>
            <a:off x="5724553" y="2947556"/>
            <a:ext cx="3347372" cy="649350"/>
            <a:chOff x="7110713" y="3229650"/>
            <a:chExt cx="4463163" cy="865800"/>
          </a:xfrm>
        </p:grpSpPr>
        <p:sp>
          <p:nvSpPr>
            <p:cNvPr id="137" name="Google Shape;137;p23"/>
            <p:cNvSpPr/>
            <p:nvPr/>
          </p:nvSpPr>
          <p:spPr>
            <a:xfrm>
              <a:off x="7110713" y="3429000"/>
              <a:ext cx="934500" cy="467100"/>
            </a:xfrm>
            <a:prstGeom prst="notchedRightArrow">
              <a:avLst>
                <a:gd fmla="val 50000" name="adj1"/>
                <a:gd fmla="val 50000" name="adj2"/>
              </a:avLst>
            </a:prstGeom>
            <a:solidFill>
              <a:srgbClr val="D9D9D9"/>
            </a:solidFill>
            <a:ln cap="flat" cmpd="sng" w="28575">
              <a:solidFill>
                <a:srgbClr val="434343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l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100"/>
                <a:buFont typeface="Arial"/>
                <a:buNone/>
              </a:pPr>
              <a:r>
                <a:t/>
              </a:r>
              <a:endParaRPr b="0" i="0" sz="1100" u="none" cap="none" strike="noStrik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38" name="Google Shape;138;p23"/>
            <p:cNvSpPr txBox="1"/>
            <p:nvPr/>
          </p:nvSpPr>
          <p:spPr>
            <a:xfrm>
              <a:off x="8321275" y="3229650"/>
              <a:ext cx="3252600" cy="865800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ctr" bIns="68575" lIns="68575" spcFirstLastPara="1" rIns="68575" wrap="square" tIns="685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800"/>
                <a:buFont typeface="Arial"/>
                <a:buNone/>
              </a:pPr>
              <a:r>
                <a:rPr b="0" i="0" lang="pt-BR" sz="1800" u="none" cap="none" strike="noStrike">
                  <a:solidFill>
                    <a:srgbClr val="000000"/>
                  </a:solidFill>
                  <a:latin typeface="Montserrat"/>
                  <a:ea typeface="Montserrat"/>
                  <a:cs typeface="Montserrat"/>
                  <a:sym typeface="Montserrat"/>
                </a:rPr>
                <a:t>Faça um vídeo/material</a:t>
              </a:r>
              <a:endParaRPr b="0" i="0" sz="1800" u="none" cap="none" strike="noStrike">
                <a:solidFill>
                  <a:srgbClr val="000000"/>
                </a:solidFill>
                <a:latin typeface="Montserrat"/>
                <a:ea typeface="Montserrat"/>
                <a:cs typeface="Montserrat"/>
                <a:sym typeface="Montserrat"/>
              </a:endParaRPr>
            </a:p>
          </p:txBody>
        </p:sp>
      </p:grpSp>
      <p:sp>
        <p:nvSpPr>
          <p:cNvPr id="139" name="Google Shape;139;p23"/>
          <p:cNvSpPr/>
          <p:nvPr/>
        </p:nvSpPr>
        <p:spPr>
          <a:xfrm>
            <a:off x="5307356" y="2487544"/>
            <a:ext cx="210300" cy="15693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2857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68575" lIns="68575" spcFirstLastPara="1" rIns="68575" wrap="square" tIns="6857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2" name="Shape 10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y = a + x.gify = a + x" id="1013" name="Google Shape;1013;p6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21017" y="1494472"/>
            <a:ext cx="3970494" cy="297847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home/teo/Documentos/ensino/twitch/projetos/cursos/imersao-ml/docs/y = b * x.gify = b * x" id="1014" name="Google Shape;1014;p6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561523" y="1494472"/>
            <a:ext cx="4044794" cy="30337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5" name="Google Shape;1015;p68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5854065" y="967264"/>
            <a:ext cx="1459706" cy="4291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16" name="Google Shape;1016;p68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1461611" y="1096328"/>
            <a:ext cx="2089309" cy="398145"/>
          </a:xfrm>
          <a:prstGeom prst="rect">
            <a:avLst/>
          </a:prstGeom>
          <a:noFill/>
          <a:ln>
            <a:noFill/>
          </a:ln>
        </p:spPr>
      </p:pic>
      <p:sp>
        <p:nvSpPr>
          <p:cNvPr id="1017" name="Google Shape;1017;p68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1" name="Shape 10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2" name="Google Shape;1022;p6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159818" y="433388"/>
            <a:ext cx="2401728" cy="449104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/home/teo/Documentos/ensino/twitch/projetos/cursos/imersao-ml/docs/y = a + b * x.gify = a + b * x" id="1023" name="Google Shape;1023;p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115503" y="1066324"/>
            <a:ext cx="4912994" cy="3684745"/>
          </a:xfrm>
          <a:prstGeom prst="rect">
            <a:avLst/>
          </a:prstGeom>
          <a:noFill/>
          <a:ln>
            <a:noFill/>
          </a:ln>
        </p:spPr>
      </p:pic>
      <p:sp>
        <p:nvSpPr>
          <p:cNvPr id="1024" name="Google Shape;1024;p69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28" name="Shape 10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-nota_reta.gifcerveja-nota_reta" id="1029" name="Google Shape;1029;p7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0729" y="900113"/>
            <a:ext cx="5102544" cy="3827147"/>
          </a:xfrm>
          <a:prstGeom prst="rect">
            <a:avLst/>
          </a:prstGeom>
          <a:noFill/>
          <a:ln>
            <a:noFill/>
          </a:ln>
        </p:spPr>
      </p:pic>
      <p:sp>
        <p:nvSpPr>
          <p:cNvPr id="1030" name="Google Shape;1030;p70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4" name="Shape 10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nota_cerveja_1.pngnota_cerveja_1" id="1035" name="Google Shape;1035;p7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033963" y="1585436"/>
            <a:ext cx="3652363" cy="2739389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6" name="Google Shape;1036;p7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06" y="2116444"/>
            <a:ext cx="1733858" cy="25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7" name="Google Shape;1037;p71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6" y="3077756"/>
            <a:ext cx="3044814" cy="27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8" name="Google Shape;1038;p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6" y="3861038"/>
            <a:ext cx="4347208" cy="6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39" name="Google Shape;1039;p71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606" y="1093613"/>
            <a:ext cx="5826675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40" name="Google Shape;1040;p71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44" name="Shape 10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nota_cerveja_erro.pngnota_cerveja_erro" id="1045" name="Google Shape;1045;p7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4976812" y="1506379"/>
            <a:ext cx="3990504" cy="2660332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6" name="Google Shape;1046;p7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06" y="2116444"/>
            <a:ext cx="1733858" cy="257888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7" name="Google Shape;1047;p72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6" y="3077756"/>
            <a:ext cx="3044814" cy="274313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8" name="Google Shape;1048;p72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6" y="3861038"/>
            <a:ext cx="4347208" cy="664407"/>
          </a:xfrm>
          <a:prstGeom prst="rect">
            <a:avLst/>
          </a:prstGeom>
          <a:noFill/>
          <a:ln>
            <a:noFill/>
          </a:ln>
        </p:spPr>
      </p:pic>
      <p:pic>
        <p:nvPicPr>
          <p:cNvPr id="1049" name="Google Shape;1049;p72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606" y="1093613"/>
            <a:ext cx="5826675" cy="433200"/>
          </a:xfrm>
          <a:prstGeom prst="rect">
            <a:avLst/>
          </a:prstGeom>
          <a:noFill/>
          <a:ln>
            <a:noFill/>
          </a:ln>
        </p:spPr>
      </p:pic>
      <p:sp>
        <p:nvSpPr>
          <p:cNvPr id="1050" name="Google Shape;1050;p72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54" name="Shape 10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nota_reta_erro.gifcerveja_nota_reta_erro" id="1055" name="Google Shape;1055;p7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01641" y="900113"/>
            <a:ext cx="5740716" cy="3827144"/>
          </a:xfrm>
          <a:prstGeom prst="rect">
            <a:avLst/>
          </a:prstGeom>
          <a:noFill/>
          <a:ln>
            <a:noFill/>
          </a:ln>
        </p:spPr>
      </p:pic>
      <p:sp>
        <p:nvSpPr>
          <p:cNvPr id="1056" name="Google Shape;1056;p73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0" name="Shape 10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1" name="Google Shape;1061;p74"/>
          <p:cNvSpPr txBox="1"/>
          <p:nvPr/>
        </p:nvSpPr>
        <p:spPr>
          <a:xfrm>
            <a:off x="521017" y="1066800"/>
            <a:ext cx="5110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pt-BR" sz="21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Bora minimizar os erros quadráticos?</a:t>
            </a:r>
            <a:endParaRPr i="0" sz="21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grpSp>
        <p:nvGrpSpPr>
          <p:cNvPr id="1062" name="Google Shape;1062;p74"/>
          <p:cNvGrpSpPr/>
          <p:nvPr/>
        </p:nvGrpSpPr>
        <p:grpSpPr>
          <a:xfrm rot="480000">
            <a:off x="571825" y="-871213"/>
            <a:ext cx="10518298" cy="7329934"/>
            <a:chOff x="-1601" y="-1641"/>
            <a:chExt cx="22086" cy="15390"/>
          </a:xfrm>
        </p:grpSpPr>
        <p:sp>
          <p:nvSpPr>
            <p:cNvPr id="1063" name="Google Shape;1063;p74"/>
            <p:cNvSpPr/>
            <p:nvPr/>
          </p:nvSpPr>
          <p:spPr>
            <a:xfrm rot="-1024122">
              <a:off x="-585" y="1083"/>
              <a:ext cx="20053" cy="9941"/>
            </a:xfrm>
            <a:prstGeom prst="irregularSeal2">
              <a:avLst/>
            </a:prstGeom>
            <a:solidFill>
              <a:schemeClr val="accent4"/>
            </a:solidFill>
            <a:ln cap="flat" cmpd="sng" w="38100">
              <a:solidFill>
                <a:srgbClr val="990000"/>
              </a:solidFill>
              <a:prstDash val="solid"/>
              <a:miter lim="800000"/>
              <a:headEnd len="sm" w="sm" type="none"/>
              <a:tailEnd len="sm" w="sm" type="none"/>
            </a:ln>
          </p:spPr>
          <p:txBody>
            <a:bodyPr anchorCtr="0" anchor="ctr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1400"/>
                <a:buFont typeface="Arial"/>
                <a:buNone/>
              </a:pPr>
              <a:r>
                <a:t/>
              </a:r>
              <a:endParaRPr b="0" i="0" sz="1400" u="none" cap="none" strike="noStrike">
                <a:solidFill>
                  <a:schemeClr val="lt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  <p:sp>
          <p:nvSpPr>
            <p:cNvPr id="1064" name="Google Shape;1064;p74"/>
            <p:cNvSpPr/>
            <p:nvPr/>
          </p:nvSpPr>
          <p:spPr>
            <a:xfrm rot="-2145233">
              <a:off x="3977" y="4256"/>
              <a:ext cx="9242" cy="366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34275" lIns="68575" spcFirstLastPara="1" rIns="68575" wrap="square" tIns="34275">
              <a:noAutofit/>
            </a:bodyPr>
            <a:lstStyle/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pt-BR" sz="5400" u="none" cap="none" strike="noStrike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Mínimos </a:t>
              </a:r>
              <a:endParaRPr b="1" i="0" sz="5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  <a:p>
              <a:pPr indent="0" lvl="0" marL="0" marR="0" rtl="0" algn="ctr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>
                  <a:srgbClr val="000000"/>
                </a:buClr>
                <a:buSzPts val="5400"/>
                <a:buFont typeface="Arial"/>
                <a:buNone/>
              </a:pPr>
              <a:r>
                <a:rPr b="1" i="0" lang="pt-BR" sz="5400" u="none" cap="none" strike="noStrike">
                  <a:solidFill>
                    <a:srgbClr val="990000"/>
                  </a:solidFill>
                  <a:latin typeface="Arial"/>
                  <a:ea typeface="Arial"/>
                  <a:cs typeface="Arial"/>
                  <a:sym typeface="Arial"/>
                </a:rPr>
                <a:t>Quadrados</a:t>
              </a:r>
              <a:endParaRPr b="1" i="0" sz="5400" u="none" cap="none" strike="noStrike">
                <a:solidFill>
                  <a:srgbClr val="990000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065" name="Google Shape;1065;p74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6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69" name="Shape 10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0" name="Google Shape;1070;p75"/>
          <p:cNvSpPr txBox="1"/>
          <p:nvPr/>
        </p:nvSpPr>
        <p:spPr>
          <a:xfrm>
            <a:off x="521028" y="952504"/>
            <a:ext cx="6844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pt-BR" sz="2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Bora minimizar os erros quadráticos?</a:t>
            </a:r>
            <a:endParaRPr i="0" sz="2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71" name="Google Shape;1071;p7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9603" y="3207544"/>
            <a:ext cx="4463415" cy="676751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2" name="Google Shape;1072;p7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629603" y="4115753"/>
            <a:ext cx="5218749" cy="677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3" name="Google Shape;1073;p7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629606" y="1614619"/>
            <a:ext cx="4551900" cy="322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4" name="Google Shape;1074;p7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629606" y="2116444"/>
            <a:ext cx="1629343" cy="242344"/>
          </a:xfrm>
          <a:prstGeom prst="rect">
            <a:avLst/>
          </a:prstGeom>
          <a:noFill/>
          <a:ln>
            <a:noFill/>
          </a:ln>
        </p:spPr>
      </p:pic>
      <p:pic>
        <p:nvPicPr>
          <p:cNvPr id="1075" name="Google Shape;1075;p7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629606" y="2563406"/>
            <a:ext cx="3044814" cy="274313"/>
          </a:xfrm>
          <a:prstGeom prst="rect">
            <a:avLst/>
          </a:prstGeom>
          <a:noFill/>
          <a:ln>
            <a:noFill/>
          </a:ln>
        </p:spPr>
      </p:pic>
      <p:sp>
        <p:nvSpPr>
          <p:cNvPr id="1076" name="Google Shape;1076;p75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0" name="Shape 10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1" name="Google Shape;1081;p76"/>
          <p:cNvSpPr txBox="1"/>
          <p:nvPr/>
        </p:nvSpPr>
        <p:spPr>
          <a:xfrm>
            <a:off x="521027" y="416250"/>
            <a:ext cx="4035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082" name="Google Shape;1082;p76"/>
          <p:cNvSpPr txBox="1"/>
          <p:nvPr/>
        </p:nvSpPr>
        <p:spPr>
          <a:xfrm>
            <a:off x="521027" y="1066800"/>
            <a:ext cx="63975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100"/>
              <a:buFont typeface="Arial"/>
              <a:buNone/>
            </a:pPr>
            <a:r>
              <a:rPr i="0" lang="pt-BR" sz="21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Bora minimizar os erros quadráticos?</a:t>
            </a:r>
            <a:endParaRPr i="0" sz="21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083" name="Google Shape;1083;p7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748625" y="1772962"/>
            <a:ext cx="5646751" cy="291766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87" name="Shape 10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rveja_nota_ajustado" id="1088" name="Google Shape;1088;p7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983105" y="1103947"/>
            <a:ext cx="5178270" cy="3452336"/>
          </a:xfrm>
          <a:prstGeom prst="rect">
            <a:avLst/>
          </a:prstGeom>
          <a:noFill/>
          <a:ln>
            <a:noFill/>
          </a:ln>
        </p:spPr>
      </p:pic>
      <p:sp>
        <p:nvSpPr>
          <p:cNvPr id="1089" name="Google Shape;1089;p77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4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Patrocinadores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47" name="Google Shape;147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434975" y="1260638"/>
            <a:ext cx="4329999" cy="17654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Google Shape;148;p2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85899" y="3502225"/>
            <a:ext cx="3299028" cy="8302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49" name="Google Shape;149;p24"/>
          <p:cNvPicPr preferRelativeResize="0"/>
          <p:nvPr/>
        </p:nvPicPr>
        <p:blipFill rotWithShape="1">
          <a:blip r:embed="rId6">
            <a:alphaModFix/>
          </a:blip>
          <a:srcRect b="31120" l="10678" r="3484" t="30080"/>
          <a:stretch/>
        </p:blipFill>
        <p:spPr>
          <a:xfrm>
            <a:off x="5043400" y="3502225"/>
            <a:ext cx="3214701" cy="83027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93" name="Shape 10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4" name="Google Shape;1094;p78"/>
          <p:cNvSpPr txBox="1"/>
          <p:nvPr/>
        </p:nvSpPr>
        <p:spPr>
          <a:xfrm>
            <a:off x="521027" y="1379700"/>
            <a:ext cx="81447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pt-BR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Mínimos Quadrados é o único método de ajuste da reta?</a:t>
            </a:r>
            <a:endParaRPr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5" name="Google Shape;1095;p78"/>
          <p:cNvSpPr txBox="1"/>
          <p:nvPr/>
        </p:nvSpPr>
        <p:spPr>
          <a:xfrm>
            <a:off x="521027" y="2433643"/>
            <a:ext cx="69120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pt-BR" sz="1500" u="sng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Método de Máxima Verossimilhança (Inferência Clássica)</a:t>
            </a:r>
            <a:endParaRPr i="0" sz="1500" u="sng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6" name="Google Shape;1096;p78"/>
          <p:cNvSpPr txBox="1"/>
          <p:nvPr/>
        </p:nvSpPr>
        <p:spPr>
          <a:xfrm>
            <a:off x="521027" y="3090393"/>
            <a:ext cx="5093100" cy="300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500"/>
              <a:buFont typeface="Arial"/>
              <a:buNone/>
            </a:pPr>
            <a:r>
              <a:rPr i="0" lang="pt-BR" sz="1500" u="sng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Método Bayesiano (Inferência Bayesiana)</a:t>
            </a:r>
            <a:endParaRPr i="0" sz="1500" u="sng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097" name="Google Shape;1097;p78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09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1" name="Shape 1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2" name="Google Shape;1102;p7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50963" y="1062225"/>
            <a:ext cx="5442076" cy="3436050"/>
          </a:xfrm>
          <a:prstGeom prst="rect">
            <a:avLst/>
          </a:prstGeom>
          <a:noFill/>
          <a:ln>
            <a:noFill/>
          </a:ln>
        </p:spPr>
      </p:pic>
      <p:sp>
        <p:nvSpPr>
          <p:cNvPr id="1103" name="Google Shape;1103;p79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7" name="Shape 1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8" name="Google Shape;1108;p80"/>
          <p:cNvSpPr txBox="1"/>
          <p:nvPr/>
        </p:nvSpPr>
        <p:spPr>
          <a:xfrm>
            <a:off x="521027" y="1141088"/>
            <a:ext cx="64884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pt-BR" sz="1800" u="none" cap="none" strike="noStrike">
                <a:solidFill>
                  <a:schemeClr val="dk1"/>
                </a:solidFill>
                <a:latin typeface="Montserrat SemiBold"/>
                <a:ea typeface="Montserrat SemiBold"/>
                <a:cs typeface="Montserrat SemiBold"/>
                <a:sym typeface="Montserrat SemiBold"/>
              </a:rPr>
              <a:t>E se tivermos afim de utilizar mais variáveis?</a:t>
            </a:r>
            <a:endParaRPr i="0" sz="1800" u="none" cap="none" strike="noStrike">
              <a:solidFill>
                <a:schemeClr val="dk1"/>
              </a:solidFill>
              <a:latin typeface="Montserrat SemiBold"/>
              <a:ea typeface="Montserrat SemiBold"/>
              <a:cs typeface="Montserrat SemiBold"/>
              <a:sym typeface="Montserrat SemiBold"/>
            </a:endParaRPr>
          </a:p>
        </p:txBody>
      </p:sp>
      <p:pic>
        <p:nvPicPr>
          <p:cNvPr id="1109" name="Google Shape;1109;p8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786038" y="1682699"/>
            <a:ext cx="4553887" cy="523648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0" name="Google Shape;1110;p80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86038" y="2572761"/>
            <a:ext cx="6800562" cy="5507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11" name="Google Shape;1111;p8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786038" y="3399450"/>
            <a:ext cx="3484912" cy="1259119"/>
          </a:xfrm>
          <a:prstGeom prst="rect">
            <a:avLst/>
          </a:prstGeom>
          <a:noFill/>
          <a:ln>
            <a:noFill/>
          </a:ln>
        </p:spPr>
      </p:pic>
      <p:sp>
        <p:nvSpPr>
          <p:cNvPr id="1112" name="Google Shape;1112;p80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6" name="Shape 1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7" name="Google Shape;1117;p81"/>
          <p:cNvSpPr txBox="1"/>
          <p:nvPr/>
        </p:nvSpPr>
        <p:spPr>
          <a:xfrm>
            <a:off x="521017" y="1141095"/>
            <a:ext cx="53193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Arial"/>
              <a:buNone/>
            </a:pPr>
            <a:r>
              <a:rPr i="0" lang="pt-BR" sz="1800" u="none" cap="none" strike="noStrike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E se tivermos afim de utilizar mais variáveis?</a:t>
            </a:r>
            <a:endParaRPr i="0" sz="1800" u="none" cap="none" strike="noStrike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118" name="Google Shape;1118;p8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824254" y="2318625"/>
            <a:ext cx="5495495" cy="1985550"/>
          </a:xfrm>
          <a:prstGeom prst="rect">
            <a:avLst/>
          </a:prstGeom>
          <a:noFill/>
          <a:ln>
            <a:noFill/>
          </a:ln>
        </p:spPr>
      </p:pic>
      <p:sp>
        <p:nvSpPr>
          <p:cNvPr id="1119" name="Google Shape;1119;p81"/>
          <p:cNvSpPr txBox="1"/>
          <p:nvPr/>
        </p:nvSpPr>
        <p:spPr>
          <a:xfrm>
            <a:off x="521028" y="416250"/>
            <a:ext cx="4168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b="1"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</a:t>
            </a:r>
            <a:r>
              <a:rPr b="1"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Múltipla</a:t>
            </a:r>
            <a:endParaRPr b="1"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3" name="Shape 1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4" name="Google Shape;1124;p82"/>
          <p:cNvSpPr/>
          <p:nvPr/>
        </p:nvSpPr>
        <p:spPr>
          <a:xfrm>
            <a:off x="234315" y="40005"/>
            <a:ext cx="7514400" cy="17448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i="0" lang="pt-BR" sz="29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b="1" i="0" sz="29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28" name="Shape 11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9" name="Google Shape;1129;p83"/>
          <p:cNvSpPr txBox="1"/>
          <p:nvPr/>
        </p:nvSpPr>
        <p:spPr>
          <a:xfrm>
            <a:off x="521017" y="416243"/>
            <a:ext cx="5205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Voltando à 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nota.pngcerveja_nota" id="1130" name="Google Shape;1130;p8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059" y="810578"/>
            <a:ext cx="5917884" cy="39452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34" name="Shape 1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cerveja_nota_corte_2.0_my" id="1135" name="Google Shape;1135;p8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495" y="900113"/>
            <a:ext cx="5794536" cy="3862864"/>
          </a:xfrm>
          <a:prstGeom prst="rect">
            <a:avLst/>
          </a:prstGeom>
          <a:noFill/>
          <a:ln>
            <a:noFill/>
          </a:ln>
        </p:spPr>
      </p:pic>
      <p:sp>
        <p:nvSpPr>
          <p:cNvPr id="1136" name="Google Shape;1136;p84"/>
          <p:cNvSpPr txBox="1"/>
          <p:nvPr/>
        </p:nvSpPr>
        <p:spPr>
          <a:xfrm>
            <a:off x="521017" y="416243"/>
            <a:ext cx="5205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Voltando à 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0" name="Shape 11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1" name="Google Shape;1141;p85"/>
          <p:cNvSpPr txBox="1"/>
          <p:nvPr/>
        </p:nvSpPr>
        <p:spPr>
          <a:xfrm>
            <a:off x="521017" y="416243"/>
            <a:ext cx="52050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Voltando à 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nota_tree_corte.gifcerveja_nota_tree_corte" id="1142" name="Google Shape;1142;p8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734" y="900113"/>
            <a:ext cx="5794056" cy="38628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6" name="Shape 1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nota_tree_corte.gifcerveja_nota_tree_corte" id="1147" name="Google Shape;1147;p8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734" y="900351"/>
            <a:ext cx="5794056" cy="386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148" name="Google Shape;1148;p86"/>
          <p:cNvSpPr txBox="1"/>
          <p:nvPr/>
        </p:nvSpPr>
        <p:spPr>
          <a:xfrm>
            <a:off x="521018" y="416243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2" name="Shape 1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nota_corte_medias.pngcerveja_nota_corte_medias" id="1153" name="Google Shape;1153;p8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74972" y="900351"/>
            <a:ext cx="5793582" cy="3862388"/>
          </a:xfrm>
          <a:prstGeom prst="rect">
            <a:avLst/>
          </a:prstGeom>
          <a:noFill/>
          <a:ln>
            <a:noFill/>
          </a:ln>
        </p:spPr>
      </p:pic>
      <p:sp>
        <p:nvSpPr>
          <p:cNvPr id="1154" name="Google Shape;1154;p87"/>
          <p:cNvSpPr txBox="1"/>
          <p:nvPr/>
        </p:nvSpPr>
        <p:spPr>
          <a:xfrm>
            <a:off x="521018" y="416243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5" name="Google Shape;155;p2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56" name="Google Shape;156;p25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Nos Apoie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57" name="Google Shape;157;p25"/>
          <p:cNvSpPr txBox="1"/>
          <p:nvPr/>
        </p:nvSpPr>
        <p:spPr>
          <a:xfrm>
            <a:off x="633188" y="1003256"/>
            <a:ext cx="8250900" cy="33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pt-BR" sz="19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Nossos cursos são 100% gratuitos</a:t>
            </a:r>
            <a:endParaRPr b="1" sz="19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e você pode nos apoiar em diferentes plataformas: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Apoia.se: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4"/>
              </a:rPr>
              <a:t>apoia.se/teomewhy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LivePix: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5"/>
              </a:rPr>
              <a:t>livepix.gg/teomewhy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Assinante na Twitch: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6"/>
              </a:rPr>
              <a:t>twitch.tv/teomewhy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marR="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Membros no YouTube: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7"/>
              </a:rPr>
              <a:t>youtube.com/@teomewhy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60350" lvl="0" marL="342900" rtl="0" algn="l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>
                <a:srgbClr val="374151"/>
              </a:buClr>
              <a:buSzPts val="1500"/>
              <a:buFont typeface="Montserrat"/>
              <a:buChar char="●"/>
            </a:pPr>
            <a:r>
              <a:rPr lang="pt-BR" sz="1500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GitHub Sponsors: </a:t>
            </a:r>
            <a:r>
              <a:rPr lang="pt-BR" sz="1500" u="sng">
                <a:solidFill>
                  <a:schemeClr val="hlink"/>
                </a:solidFill>
                <a:latin typeface="Montserrat"/>
                <a:ea typeface="Montserrat"/>
                <a:cs typeface="Montserrat"/>
                <a:sym typeface="Montserrat"/>
                <a:hlinkClick r:id="rId8"/>
              </a:rPr>
              <a:t>github.com/sponsors/TeoMeWhy</a:t>
            </a:r>
            <a:endParaRPr sz="1500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58" name="Shape 1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9" name="Google Shape;1159;p88"/>
          <p:cNvSpPr txBox="1"/>
          <p:nvPr/>
        </p:nvSpPr>
        <p:spPr>
          <a:xfrm>
            <a:off x="521018" y="416243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i="0" lang="pt-BR" sz="2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teste" id="1160" name="Google Shape;1160;p8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38250" y="757714"/>
            <a:ext cx="6667974" cy="444531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4" name="Shape 11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5" name="Google Shape;1165;p89"/>
          <p:cNvSpPr txBox="1"/>
          <p:nvPr/>
        </p:nvSpPr>
        <p:spPr>
          <a:xfrm>
            <a:off x="455248" y="1722900"/>
            <a:ext cx="4168500" cy="1392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43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Algoritmos de Classificação</a:t>
            </a:r>
            <a:endParaRPr i="0" sz="43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66" name="Google Shape;1166;p89"/>
          <p:cNvSpPr txBox="1"/>
          <p:nvPr/>
        </p:nvSpPr>
        <p:spPr>
          <a:xfrm>
            <a:off x="455248" y="379775"/>
            <a:ext cx="4168500" cy="53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3000">
                <a:solidFill>
                  <a:srgbClr val="F3F3F3"/>
                </a:solidFill>
                <a:latin typeface="Montserrat"/>
                <a:ea typeface="Montserrat"/>
                <a:cs typeface="Montserrat"/>
                <a:sym typeface="Montserrat"/>
              </a:rPr>
              <a:t>Dia 03</a:t>
            </a:r>
            <a:endParaRPr i="0" sz="3000" u="none" cap="none" strike="noStrike">
              <a:solidFill>
                <a:srgbClr val="F3F3F3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0" name="Shape 1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1" name="Google Shape;1171;p90"/>
          <p:cNvSpPr txBox="1"/>
          <p:nvPr/>
        </p:nvSpPr>
        <p:spPr>
          <a:xfrm>
            <a:off x="521029" y="416250"/>
            <a:ext cx="2813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endParaRPr i="0" sz="2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172" name="Google Shape;1172;p90"/>
          <p:cNvSpPr txBox="1"/>
          <p:nvPr/>
        </p:nvSpPr>
        <p:spPr>
          <a:xfrm>
            <a:off x="520541" y="1110615"/>
            <a:ext cx="8126400" cy="34710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Problemas de 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r>
              <a:rPr i="0" lang="pt-BR" sz="17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 são voltados à estimativa alvo (‘target’), sendo este um </a:t>
            </a: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rótulo ou classe, por exemplo: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700"/>
              <a:buFont typeface="Arial"/>
              <a:buNone/>
            </a:pPr>
            <a:r>
              <a:t/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Compradores vs Não compradores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Churn vs Não Churn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Reconhecimento facial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Inadimplente vs Adimplente</a:t>
            </a:r>
            <a:endParaRPr i="0" sz="17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Diagnóstico de câncer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209550" lvl="0" marL="215900" marR="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Montserrat"/>
              <a:buChar char="•"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Gravidez</a:t>
            </a:r>
            <a:endParaRPr sz="17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76" name="Shape 1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7" name="Google Shape;1177;p91"/>
          <p:cNvSpPr txBox="1"/>
          <p:nvPr/>
        </p:nvSpPr>
        <p:spPr>
          <a:xfrm>
            <a:off x="5088731" y="436959"/>
            <a:ext cx="3573000" cy="1745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900"/>
              <a:buFont typeface="Arial"/>
              <a:buNone/>
            </a:pPr>
            <a:r>
              <a:rPr b="1" lang="pt-BR" sz="3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Métodos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1" name="Shape 1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aprovacao.pngcerveja_aprovacao" id="1182" name="Google Shape;1182;p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296" y="810815"/>
            <a:ext cx="5917404" cy="39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3" name="Google Shape;1183;p92"/>
          <p:cNvSpPr txBox="1"/>
          <p:nvPr/>
        </p:nvSpPr>
        <p:spPr>
          <a:xfrm>
            <a:off x="521501" y="416725"/>
            <a:ext cx="425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87" name="Shape 1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reprovaca_reta.pngcerveja_reprovaca_reta" id="1188" name="Google Shape;1188;p9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296" y="810815"/>
            <a:ext cx="5917404" cy="39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89" name="Google Shape;1189;p93"/>
          <p:cNvSpPr txBox="1"/>
          <p:nvPr/>
        </p:nvSpPr>
        <p:spPr>
          <a:xfrm>
            <a:off x="521501" y="416725"/>
            <a:ext cx="425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3" name="Shape 1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/home/teo/Documentos/ensino/twitch/projetos/cursos/imersao-ml/docs/cerveja_aprovacao_curva.pngcerveja_aprovacao_curva" id="1194" name="Google Shape;1194;p94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13296" y="810815"/>
            <a:ext cx="5917404" cy="3944540"/>
          </a:xfrm>
          <a:prstGeom prst="rect">
            <a:avLst/>
          </a:prstGeom>
          <a:noFill/>
          <a:ln>
            <a:noFill/>
          </a:ln>
        </p:spPr>
      </p:pic>
      <p:sp>
        <p:nvSpPr>
          <p:cNvPr id="1195" name="Google Shape;1195;p94"/>
          <p:cNvSpPr txBox="1"/>
          <p:nvPr/>
        </p:nvSpPr>
        <p:spPr>
          <a:xfrm>
            <a:off x="521501" y="416725"/>
            <a:ext cx="425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9" name="Shape 1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0" name="Google Shape;1200;p95"/>
          <p:cNvSpPr txBox="1"/>
          <p:nvPr/>
        </p:nvSpPr>
        <p:spPr>
          <a:xfrm>
            <a:off x="521501" y="416725"/>
            <a:ext cx="4251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01" name="Google Shape;1201;p95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025253" y="1939528"/>
            <a:ext cx="5093494" cy="126444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5" name="Shape 1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6" name="Google Shape;1206;p96"/>
          <p:cNvSpPr txBox="1"/>
          <p:nvPr/>
        </p:nvSpPr>
        <p:spPr>
          <a:xfrm>
            <a:off x="521502" y="416725"/>
            <a:ext cx="4817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animacao_curva_log.gifanimacao_curva_log" id="1207" name="Google Shape;1207;p9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683544" y="900113"/>
            <a:ext cx="5776908" cy="38504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1" name="Shape 1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2" name="Google Shape;1212;p97"/>
          <p:cNvSpPr txBox="1"/>
          <p:nvPr/>
        </p:nvSpPr>
        <p:spPr>
          <a:xfrm>
            <a:off x="521502" y="416725"/>
            <a:ext cx="43914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reprovacao_regressao_log.pngcerveja_reprovacao_regressao_log" id="1213" name="Google Shape;1213;p9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478" y="810815"/>
            <a:ext cx="6065046" cy="404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3" name="Google Shape;163;p26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64" name="Google Shape;164;p26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Ementa (1/2)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65" name="Google Shape;165;p26"/>
          <p:cNvSpPr txBox="1"/>
          <p:nvPr/>
        </p:nvSpPr>
        <p:spPr>
          <a:xfrm>
            <a:off x="633188" y="1003256"/>
            <a:ext cx="6882000" cy="40713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Introdução à Área de Dados</a:t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ML na prática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Descobrindo frutas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Conhecendo cervejas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Aplicação em código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1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Case Star Wars</a:t>
            </a:r>
            <a:endParaRPr b="1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Análise descritiva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Árvore para Explicar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Tipos de Aprendizado</a:t>
            </a:r>
            <a:endParaRPr b="1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Classificação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Regressão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Ciclo Analítico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Trilha de aprendizado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17" name="Shape 12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8" name="Google Shape;1218;p98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29915" y="1752600"/>
            <a:ext cx="6684170" cy="377428"/>
          </a:xfrm>
          <a:prstGeom prst="rect">
            <a:avLst/>
          </a:prstGeom>
          <a:noFill/>
          <a:ln>
            <a:noFill/>
          </a:ln>
        </p:spPr>
      </p:pic>
      <p:sp>
        <p:nvSpPr>
          <p:cNvPr id="1219" name="Google Shape;1219;p98"/>
          <p:cNvSpPr txBox="1"/>
          <p:nvPr/>
        </p:nvSpPr>
        <p:spPr>
          <a:xfrm>
            <a:off x="521502" y="416725"/>
            <a:ext cx="46359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20" name="Google Shape;1220;p98"/>
          <p:cNvSpPr txBox="1"/>
          <p:nvPr/>
        </p:nvSpPr>
        <p:spPr>
          <a:xfrm>
            <a:off x="1451219" y="1165626"/>
            <a:ext cx="1361100" cy="3309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700"/>
              <a:buFont typeface="Arial"/>
              <a:buNone/>
            </a:pPr>
            <a:r>
              <a:rPr lang="pt-BR" sz="1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Log Loss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21" name="Google Shape;1221;p98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568053" y="3469481"/>
            <a:ext cx="6447235" cy="7524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5" name="Shape 1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6" name="Google Shape;1226;p99"/>
          <p:cNvSpPr txBox="1"/>
          <p:nvPr/>
        </p:nvSpPr>
        <p:spPr>
          <a:xfrm>
            <a:off x="234553" y="40481"/>
            <a:ext cx="75141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0" name="Shape 1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1" name="Google Shape;1231;p100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descr="/home/teo/Documentos/ensino/twitch/projetos/cursos/imersao-ml/docs/cerveja_aprovacao_tree.gifcerveja_aprovacao_tree" id="1232" name="Google Shape;1232;p100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539478" y="810815"/>
            <a:ext cx="6065046" cy="404336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6" name="Shape 1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7" name="Google Shape;1237;p101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38" name="Google Shape;1238;p101"/>
          <p:cNvSpPr txBox="1"/>
          <p:nvPr/>
        </p:nvSpPr>
        <p:spPr>
          <a:xfrm>
            <a:off x="521494" y="1132284"/>
            <a:ext cx="8049900" cy="9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Anteriormente utilizamos a Soma dos Erros Quadráticos.</a:t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 Agora? Vamos usar qual medida?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39" name="Google Shape;1239;p10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2271713" y="2772965"/>
            <a:ext cx="4600575" cy="93225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43" name="Shape 12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4" name="Google Shape;1244;p102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5" name="Google Shape;1245;p102"/>
          <p:cNvSpPr txBox="1"/>
          <p:nvPr/>
        </p:nvSpPr>
        <p:spPr>
          <a:xfrm>
            <a:off x="521494" y="1132284"/>
            <a:ext cx="804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</a:pPr>
            <a:r>
              <a:rPr lang="pt-BR" sz="18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Há outras medidas?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46" name="Google Shape;1246;p102"/>
          <p:cNvSpPr txBox="1"/>
          <p:nvPr/>
        </p:nvSpPr>
        <p:spPr>
          <a:xfrm>
            <a:off x="3980259" y="992981"/>
            <a:ext cx="1183500" cy="623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3600"/>
              <a:buFont typeface="Arial"/>
              <a:buNone/>
            </a:pPr>
            <a:r>
              <a:rPr lang="pt-BR" sz="3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Sim!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47" name="Google Shape;1247;p10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251347" y="2305050"/>
            <a:ext cx="6641308" cy="408384"/>
          </a:xfrm>
          <a:prstGeom prst="rect">
            <a:avLst/>
          </a:prstGeom>
          <a:noFill/>
          <a:ln>
            <a:noFill/>
          </a:ln>
        </p:spPr>
      </p:pic>
      <p:pic>
        <p:nvPicPr>
          <p:cNvPr id="1248" name="Google Shape;1248;p10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927747" y="3634978"/>
            <a:ext cx="3288505" cy="1004887"/>
          </a:xfrm>
          <a:prstGeom prst="rect">
            <a:avLst/>
          </a:prstGeom>
          <a:noFill/>
          <a:ln>
            <a:noFill/>
          </a:ln>
        </p:spPr>
      </p:pic>
      <p:sp>
        <p:nvSpPr>
          <p:cNvPr id="1249" name="Google Shape;1249;p102"/>
          <p:cNvSpPr txBox="1"/>
          <p:nvPr/>
        </p:nvSpPr>
        <p:spPr>
          <a:xfrm>
            <a:off x="2402681" y="3076575"/>
            <a:ext cx="43386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De uma maneira mais genérica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0" name="Google Shape;1250;p102"/>
          <p:cNvSpPr txBox="1"/>
          <p:nvPr/>
        </p:nvSpPr>
        <p:spPr>
          <a:xfrm>
            <a:off x="3838575" y="1615678"/>
            <a:ext cx="14667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Entropia!!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54" name="Shape 1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55" name="Google Shape;1255;p103"/>
          <p:cNvSpPr txBox="1"/>
          <p:nvPr/>
        </p:nvSpPr>
        <p:spPr>
          <a:xfrm>
            <a:off x="521501" y="416725"/>
            <a:ext cx="37833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56" name="Google Shape;1256;p10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3056334" y="3711178"/>
            <a:ext cx="3032521" cy="927496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7" name="Google Shape;1257;p10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638425" y="1822847"/>
            <a:ext cx="3867151" cy="782240"/>
          </a:xfrm>
          <a:prstGeom prst="rect">
            <a:avLst/>
          </a:prstGeom>
          <a:noFill/>
          <a:ln>
            <a:noFill/>
          </a:ln>
        </p:spPr>
      </p:pic>
      <p:sp>
        <p:nvSpPr>
          <p:cNvPr id="1258" name="Google Shape;1258;p103"/>
          <p:cNvSpPr txBox="1"/>
          <p:nvPr/>
        </p:nvSpPr>
        <p:spPr>
          <a:xfrm>
            <a:off x="521501" y="1431139"/>
            <a:ext cx="7638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Gini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259" name="Google Shape;1259;p103"/>
          <p:cNvSpPr txBox="1"/>
          <p:nvPr/>
        </p:nvSpPr>
        <p:spPr>
          <a:xfrm>
            <a:off x="521501" y="3319474"/>
            <a:ext cx="1447200" cy="3924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100"/>
              <a:buFont typeface="Arial"/>
              <a:buNone/>
            </a:pPr>
            <a:r>
              <a:rPr lang="pt-BR" sz="21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Entropia</a:t>
            </a:r>
            <a:endParaRPr sz="1100"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3" name="Shape 1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4" name="Google Shape;1264;p104"/>
          <p:cNvSpPr txBox="1"/>
          <p:nvPr/>
        </p:nvSpPr>
        <p:spPr>
          <a:xfrm>
            <a:off x="234553" y="40481"/>
            <a:ext cx="7514100" cy="17442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900"/>
              <a:buFont typeface="Arial"/>
              <a:buNone/>
            </a:pPr>
            <a:r>
              <a:rPr b="1" lang="pt-BR" sz="2900">
                <a:solidFill>
                  <a:schemeClr val="dk1"/>
                </a:solidFill>
              </a:rPr>
              <a:t>Naive Bayes</a:t>
            </a:r>
            <a:endParaRPr sz="1100"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68" name="Shape 12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69" name="Google Shape;1269;p105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Naive Bayes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0" name="Google Shape;1270;p105"/>
          <p:cNvSpPr txBox="1"/>
          <p:nvPr/>
        </p:nvSpPr>
        <p:spPr>
          <a:xfrm>
            <a:off x="521500" y="1056600"/>
            <a:ext cx="7317000" cy="7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a probabilidade de ser diabético, dado algumas informações?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1" name="Google Shape;1271;p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48575" y="2336550"/>
            <a:ext cx="7751527" cy="21469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75" name="Shape 12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76" name="Google Shape;1276;p10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65950" y="1673375"/>
            <a:ext cx="5012075" cy="1177900"/>
          </a:xfrm>
          <a:prstGeom prst="rect">
            <a:avLst/>
          </a:prstGeom>
          <a:noFill/>
          <a:ln>
            <a:noFill/>
          </a:ln>
        </p:spPr>
      </p:pic>
      <p:sp>
        <p:nvSpPr>
          <p:cNvPr id="1277" name="Google Shape;1277;p106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Naive Bayes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78" name="Google Shape;1278;p106"/>
          <p:cNvSpPr txBox="1"/>
          <p:nvPr/>
        </p:nvSpPr>
        <p:spPr>
          <a:xfrm>
            <a:off x="521500" y="1056600"/>
            <a:ext cx="73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Usando o teorema de Bayes, temos: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279" name="Google Shape;1279;p10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47813" y="3555775"/>
            <a:ext cx="7248375" cy="1060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83" name="Shape 1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4" name="Google Shape;1284;p107"/>
          <p:cNvSpPr txBox="1"/>
          <p:nvPr/>
        </p:nvSpPr>
        <p:spPr>
          <a:xfrm>
            <a:off x="521494" y="416719"/>
            <a:ext cx="32742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Naive Bayes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graphicFrame>
        <p:nvGraphicFramePr>
          <p:cNvPr id="1285" name="Google Shape;1285;p107"/>
          <p:cNvGraphicFramePr/>
          <p:nvPr/>
        </p:nvGraphicFramePr>
        <p:xfrm>
          <a:off x="104375" y="111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{47540D35-6811-4951-9DDC-7829E60C9F4B}</a:tableStyleId>
              </a:tblPr>
              <a:tblGrid>
                <a:gridCol w="1058050"/>
                <a:gridCol w="1058050"/>
                <a:gridCol w="1058050"/>
                <a:gridCol w="1058050"/>
              </a:tblGrid>
              <a:tr h="69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Diabetes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 Familiar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Acima do Peso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Atividade Física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286" name="Google Shape;1286;p107"/>
          <p:cNvSpPr/>
          <p:nvPr/>
        </p:nvSpPr>
        <p:spPr>
          <a:xfrm>
            <a:off x="104363" y="1114050"/>
            <a:ext cx="1058100" cy="352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7" name="Google Shape;1287;p107"/>
          <p:cNvSpPr/>
          <p:nvPr/>
        </p:nvSpPr>
        <p:spPr>
          <a:xfrm>
            <a:off x="1192888" y="1114125"/>
            <a:ext cx="3143700" cy="3523800"/>
          </a:xfrm>
          <a:prstGeom prst="roundRect">
            <a:avLst>
              <a:gd fmla="val 8269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88" name="Google Shape;1288;p107"/>
          <p:cNvSpPr txBox="1"/>
          <p:nvPr/>
        </p:nvSpPr>
        <p:spPr>
          <a:xfrm>
            <a:off x="4538300" y="416725"/>
            <a:ext cx="4358700" cy="6954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just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Qual a probabilidade de ser diabético:</a:t>
            </a:r>
            <a:endParaRPr sz="17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289" name="Google Shape;1289;p107"/>
          <p:cNvSpPr txBox="1"/>
          <p:nvPr/>
        </p:nvSpPr>
        <p:spPr>
          <a:xfrm>
            <a:off x="4572000" y="1919775"/>
            <a:ext cx="4497000" cy="1169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Têm histórico familiar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está acima do peso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-3302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ontserrat"/>
              <a:buChar char="❏"/>
            </a:pPr>
            <a:r>
              <a:rPr lang="pt-BR" sz="1600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Não pratica atividade física</a:t>
            </a:r>
            <a:endParaRPr sz="1600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  <p:pic>
        <p:nvPicPr>
          <p:cNvPr id="1290" name="Google Shape;1290;p1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43225" y="3199725"/>
            <a:ext cx="1149525" cy="1570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291" name="Google Shape;1291;p10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743225" y="1046700"/>
            <a:ext cx="1998125" cy="401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1" name="Google Shape;171;p27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8838" y="312919"/>
            <a:ext cx="514350" cy="514350"/>
          </a:xfrm>
          <a:prstGeom prst="rect">
            <a:avLst/>
          </a:prstGeom>
          <a:noFill/>
          <a:ln>
            <a:noFill/>
          </a:ln>
        </p:spPr>
      </p:pic>
      <p:sp>
        <p:nvSpPr>
          <p:cNvPr id="172" name="Google Shape;172;p27"/>
          <p:cNvSpPr txBox="1"/>
          <p:nvPr>
            <p:ph idx="4294967295" type="title"/>
          </p:nvPr>
        </p:nvSpPr>
        <p:spPr>
          <a:xfrm>
            <a:off x="600375" y="194786"/>
            <a:ext cx="4643700" cy="750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34275" lIns="68575" spcFirstLastPara="1" rIns="68575" wrap="square" tIns="34275">
            <a:normAutofit/>
          </a:bodyPr>
          <a:lstStyle/>
          <a:p>
            <a:pPr indent="0" lvl="0" marL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latin typeface="Montserrat"/>
                <a:ea typeface="Montserrat"/>
                <a:cs typeface="Montserrat"/>
                <a:sym typeface="Montserrat"/>
              </a:rPr>
              <a:t>Ementa (2/2)</a:t>
            </a:r>
            <a:endParaRPr sz="2700">
              <a:latin typeface="Montserrat"/>
              <a:ea typeface="Montserrat"/>
              <a:cs typeface="Montserrat"/>
              <a:sym typeface="Montserrat"/>
            </a:endParaRPr>
          </a:p>
        </p:txBody>
      </p:sp>
      <p:sp>
        <p:nvSpPr>
          <p:cNvPr id="173" name="Google Shape;173;p27"/>
          <p:cNvSpPr txBox="1"/>
          <p:nvPr/>
        </p:nvSpPr>
        <p:spPr>
          <a:xfrm>
            <a:off x="633188" y="1003256"/>
            <a:ext cx="6882000" cy="3909600"/>
          </a:xfrm>
          <a:prstGeom prst="rect">
            <a:avLst/>
          </a:prstGeom>
          <a:noFill/>
          <a:ln>
            <a:noFill/>
          </a:ln>
        </p:spPr>
        <p:txBody>
          <a:bodyPr anchorCtr="0" anchor="t" bIns="68575" lIns="68575" spcFirstLastPara="1" rIns="68575" wrap="square" tIns="685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Modelos de Regressão</a:t>
            </a:r>
            <a:endParaRPr b="1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Linear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Árvore de Decisão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Medidas de Performance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1"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Modelos de Classificação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Regressão Logística</a:t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b="0" i="0" lang="pt-BR" sz="1400" u="none" cap="none" strike="noStrike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Árvore de Decisão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Naive Bayes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rPr lang="pt-BR">
                <a:solidFill>
                  <a:schemeClr val="dk1"/>
                </a:solidFill>
                <a:latin typeface="Montserrat"/>
                <a:ea typeface="Montserrat"/>
                <a:cs typeface="Montserrat"/>
                <a:sym typeface="Montserrat"/>
              </a:rPr>
              <a:t>- Medidas de Performance</a:t>
            </a:r>
            <a:endParaRPr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400"/>
              <a:buFont typeface="Arial"/>
              <a:buNone/>
            </a:pPr>
            <a:r>
              <a:t/>
            </a:r>
            <a:endParaRPr b="0" i="0" sz="1400" u="none" cap="none" strike="noStrike">
              <a:solidFill>
                <a:schemeClr val="dk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1"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Projeto de Churn</a:t>
            </a:r>
            <a:endParaRPr b="1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Descrição dos dados</a:t>
            </a:r>
            <a:endParaRPr b="0" i="0" sz="1400" u="none" cap="none" strike="noStrike"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b="0" i="0" lang="pt-BR" sz="1400" u="none" cap="none" strike="noStrike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</a:t>
            </a: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Treinamento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Comparação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  <a:p>
            <a:pPr indent="0" lvl="0" marL="0" marR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800"/>
              <a:buFont typeface="Arial"/>
              <a:buNone/>
            </a:pPr>
            <a:r>
              <a:rPr lang="pt-BR">
                <a:solidFill>
                  <a:srgbClr val="374151"/>
                </a:solidFill>
                <a:latin typeface="Montserrat"/>
                <a:ea typeface="Montserrat"/>
                <a:cs typeface="Montserrat"/>
                <a:sym typeface="Montserrat"/>
              </a:rPr>
              <a:t>- Utilização</a:t>
            </a:r>
            <a:endParaRPr>
              <a:solidFill>
                <a:srgbClr val="374151"/>
              </a:solidFill>
              <a:latin typeface="Montserrat"/>
              <a:ea typeface="Montserrat"/>
              <a:cs typeface="Montserrat"/>
              <a:sym typeface="Montserrat"/>
            </a:endParaRPr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95" name="Shape 12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296" name="Google Shape;1296;p108"/>
          <p:cNvGraphicFramePr/>
          <p:nvPr/>
        </p:nvGraphicFramePr>
        <p:xfrm>
          <a:off x="104375" y="111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{47540D35-6811-4951-9DDC-7829E60C9F4B}</a:tableStyleId>
              </a:tblPr>
              <a:tblGrid>
                <a:gridCol w="1058050"/>
                <a:gridCol w="1058050"/>
                <a:gridCol w="1058050"/>
                <a:gridCol w="1058050"/>
              </a:tblGrid>
              <a:tr h="69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Diabetes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 Familiar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Acima do Peso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Atividade Física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297" name="Google Shape;1297;p108"/>
          <p:cNvSpPr/>
          <p:nvPr/>
        </p:nvSpPr>
        <p:spPr>
          <a:xfrm>
            <a:off x="104363" y="1114050"/>
            <a:ext cx="1058100" cy="352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8" name="Google Shape;1298;p108"/>
          <p:cNvSpPr/>
          <p:nvPr/>
        </p:nvSpPr>
        <p:spPr>
          <a:xfrm>
            <a:off x="1192888" y="1114125"/>
            <a:ext cx="3143700" cy="3523800"/>
          </a:xfrm>
          <a:prstGeom prst="roundRect">
            <a:avLst>
              <a:gd fmla="val 8269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9" name="Google Shape;1299;p10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988" y="213575"/>
            <a:ext cx="8792023" cy="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0" name="Google Shape;1300;p10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148" y="1159051"/>
            <a:ext cx="4520852" cy="42602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1" name="Google Shape;1301;p10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157" y="1964550"/>
            <a:ext cx="2037285" cy="30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02" name="Google Shape;1302;p108"/>
          <p:cNvSpPr/>
          <p:nvPr/>
        </p:nvSpPr>
        <p:spPr>
          <a:xfrm>
            <a:off x="89875" y="1819825"/>
            <a:ext cx="4232100" cy="16185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3" name="Google Shape;1303;p108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7155" y="2510786"/>
            <a:ext cx="2982769" cy="30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4" name="Google Shape;1304;p108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47150" y="3024420"/>
            <a:ext cx="2982767" cy="30749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5" name="Google Shape;1305;p108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447153" y="3538055"/>
            <a:ext cx="2982767" cy="307495"/>
          </a:xfrm>
          <a:prstGeom prst="rect">
            <a:avLst/>
          </a:prstGeom>
          <a:noFill/>
          <a:ln>
            <a:noFill/>
          </a:ln>
        </p:spPr>
      </p:pic>
      <p:sp>
        <p:nvSpPr>
          <p:cNvPr id="1306" name="Google Shape;1306;p108"/>
          <p:cNvSpPr/>
          <p:nvPr/>
        </p:nvSpPr>
        <p:spPr>
          <a:xfrm>
            <a:off x="7366500" y="1842275"/>
            <a:ext cx="321900" cy="221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07" name="Google Shape;1307;p10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7757500" y="2798150"/>
            <a:ext cx="1058100" cy="30493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08" name="Google Shape;1308;p108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7757495" y="3192900"/>
            <a:ext cx="1272182" cy="2454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12" name="Shape 13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13" name="Google Shape;1313;p109"/>
          <p:cNvGraphicFramePr/>
          <p:nvPr/>
        </p:nvGraphicFramePr>
        <p:xfrm>
          <a:off x="104375" y="1114013"/>
          <a:ext cx="3000000" cy="3000000"/>
        </p:xfrm>
        <a:graphic>
          <a:graphicData uri="http://schemas.openxmlformats.org/drawingml/2006/table">
            <a:tbl>
              <a:tblPr>
                <a:noFill/>
                <a:tableStyleId>{47540D35-6811-4951-9DDC-7829E60C9F4B}</a:tableStyleId>
              </a:tblPr>
              <a:tblGrid>
                <a:gridCol w="1058050"/>
                <a:gridCol w="1058050"/>
                <a:gridCol w="1058050"/>
                <a:gridCol w="1058050"/>
              </a:tblGrid>
              <a:tr h="69552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Diabetes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Histórico Familiar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Acima do Peso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b="1" lang="pt-BR" sz="1200" u="none" cap="none" strike="noStrike">
                          <a:solidFill>
                            <a:srgbClr val="FFFFFF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Atividade Física</a:t>
                      </a:r>
                      <a:endParaRPr b="1" sz="1200" u="none" cap="none" strike="noStrike">
                        <a:solidFill>
                          <a:srgbClr val="FFFFFF"/>
                        </a:solidFill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 anchor="ctr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666666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 sz="1400" u="none" cap="none" strike="noStrike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 sz="1400" u="none" cap="none" strike="noStrike"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4072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  <a:tr h="125175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1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B7B7B7"/>
                    </a:solidFill>
                  </a:tcPr>
                </a:tc>
              </a:tr>
              <a:tr h="100000"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1C4587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marR="0" rtl="0" algn="ctr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>
                          <a:srgbClr val="000000"/>
                        </a:buClr>
                        <a:buSzPts val="1400"/>
                        <a:buFont typeface="Arial"/>
                        <a:buNone/>
                      </a:pPr>
                      <a:r>
                        <a:rPr lang="pt-BR"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0</a:t>
                      </a:r>
                      <a:endParaRPr>
                        <a:latin typeface="Montserrat"/>
                        <a:ea typeface="Montserrat"/>
                        <a:cs typeface="Montserrat"/>
                        <a:sym typeface="Montserrat"/>
                      </a:endParaRPr>
                    </a:p>
                  </a:txBody>
                  <a:tcPr marT="91425" marB="91425" marR="91425" marL="91425">
                    <a:lnL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28575">
                      <a:solidFill>
                        <a:srgbClr val="FFFFFF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D9D9"/>
                    </a:solidFill>
                  </a:tcPr>
                </a:tc>
              </a:tr>
            </a:tbl>
          </a:graphicData>
        </a:graphic>
      </p:graphicFrame>
      <p:sp>
        <p:nvSpPr>
          <p:cNvPr id="1314" name="Google Shape;1314;p109"/>
          <p:cNvSpPr/>
          <p:nvPr/>
        </p:nvSpPr>
        <p:spPr>
          <a:xfrm>
            <a:off x="104363" y="1114050"/>
            <a:ext cx="1058100" cy="35238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CC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5" name="Google Shape;1315;p109"/>
          <p:cNvSpPr/>
          <p:nvPr/>
        </p:nvSpPr>
        <p:spPr>
          <a:xfrm>
            <a:off x="1192888" y="1114125"/>
            <a:ext cx="3143700" cy="3523800"/>
          </a:xfrm>
          <a:prstGeom prst="roundRect">
            <a:avLst>
              <a:gd fmla="val 8269" name="adj"/>
            </a:avLst>
          </a:prstGeom>
          <a:noFill/>
          <a:ln cap="flat" cmpd="sng" w="28575">
            <a:solidFill>
              <a:srgbClr val="1155CC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6" name="Google Shape;1316;p109"/>
          <p:cNvSpPr/>
          <p:nvPr/>
        </p:nvSpPr>
        <p:spPr>
          <a:xfrm>
            <a:off x="89875" y="3438350"/>
            <a:ext cx="4232100" cy="1199400"/>
          </a:xfrm>
          <a:prstGeom prst="roundRect">
            <a:avLst>
              <a:gd fmla="val 16667" name="adj"/>
            </a:avLst>
          </a:prstGeom>
          <a:noFill/>
          <a:ln cap="flat" cmpd="sng" w="28575">
            <a:solidFill>
              <a:srgbClr val="F1C23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17" name="Google Shape;1317;p109"/>
          <p:cNvSpPr/>
          <p:nvPr/>
        </p:nvSpPr>
        <p:spPr>
          <a:xfrm>
            <a:off x="7366500" y="1842275"/>
            <a:ext cx="321900" cy="22167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18" name="Google Shape;1318;p10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447161" y="1997118"/>
            <a:ext cx="2067290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19" name="Google Shape;1319;p10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447140" y="2510768"/>
            <a:ext cx="3019428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0" name="Google Shape;1320;p10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447140" y="3024405"/>
            <a:ext cx="3019428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1" name="Google Shape;1321;p10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447140" y="3538018"/>
            <a:ext cx="3019428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2" name="Google Shape;1322;p10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7809635" y="2796875"/>
            <a:ext cx="918793" cy="3075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3" name="Google Shape;1323;p109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7809625" y="3230525"/>
            <a:ext cx="1276375" cy="2518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4" name="Google Shape;1324;p109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180568" y="196450"/>
            <a:ext cx="8792509" cy="63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25" name="Google Shape;1325;p109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84612" y="1201451"/>
            <a:ext cx="4716191" cy="426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29" name="Shape 1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0" name="Google Shape;1330;p110"/>
          <p:cNvSpPr txBox="1"/>
          <p:nvPr/>
        </p:nvSpPr>
        <p:spPr>
          <a:xfrm>
            <a:off x="521498" y="416725"/>
            <a:ext cx="24366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Naive Bayes</a:t>
            </a:r>
            <a:endParaRPr sz="1100"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sp>
        <p:nvSpPr>
          <p:cNvPr id="1331" name="Google Shape;1331;p110"/>
          <p:cNvSpPr txBox="1"/>
          <p:nvPr/>
        </p:nvSpPr>
        <p:spPr>
          <a:xfrm>
            <a:off x="521500" y="1056600"/>
            <a:ext cx="7317000" cy="46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pt-BR" sz="1800">
                <a:solidFill>
                  <a:schemeClr val="dk1"/>
                </a:solidFill>
                <a:latin typeface="Montserrat Medium"/>
                <a:ea typeface="Montserrat Medium"/>
                <a:cs typeface="Montserrat Medium"/>
                <a:sym typeface="Montserrat Medium"/>
              </a:rPr>
              <a:t>Decisão de classificação:</a:t>
            </a:r>
            <a:endParaRPr sz="1800">
              <a:solidFill>
                <a:schemeClr val="dk1"/>
              </a:solidFill>
              <a:latin typeface="Montserrat Medium"/>
              <a:ea typeface="Montserrat Medium"/>
              <a:cs typeface="Montserrat Medium"/>
              <a:sym typeface="Montserrat Medium"/>
            </a:endParaRPr>
          </a:p>
        </p:txBody>
      </p:sp>
      <p:pic>
        <p:nvPicPr>
          <p:cNvPr id="1332" name="Google Shape;1332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1901975"/>
            <a:ext cx="4556000" cy="9878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3" name="Google Shape;1333;p11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500" y="3535150"/>
            <a:ext cx="5583248" cy="9878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7" name="Shape 1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38" name="Google Shape;1338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1552" y="1974912"/>
            <a:ext cx="8160902" cy="1193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2" name="Shape 1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3" name="Google Shape;1343;p112"/>
          <p:cNvSpPr txBox="1"/>
          <p:nvPr/>
        </p:nvSpPr>
        <p:spPr>
          <a:xfrm>
            <a:off x="521494" y="416719"/>
            <a:ext cx="33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Métricas de Ajuste</a:t>
            </a:r>
            <a:endParaRPr sz="1100"/>
          </a:p>
        </p:txBody>
      </p:sp>
      <p:sp>
        <p:nvSpPr>
          <p:cNvPr id="1344" name="Google Shape;1344;p112"/>
          <p:cNvSpPr txBox="1"/>
          <p:nvPr/>
        </p:nvSpPr>
        <p:spPr>
          <a:xfrm>
            <a:off x="660797" y="1821656"/>
            <a:ext cx="2231400" cy="21471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Matriz de Confusão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Acurácia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Precisão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Recall</a:t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15240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None/>
            </a:pPr>
            <a:r>
              <a:t/>
            </a:r>
            <a:endParaRPr sz="15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47650" lvl="0" marL="25400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500"/>
              <a:buFont typeface="Arial"/>
              <a:buChar char="•"/>
            </a:pPr>
            <a:r>
              <a:rPr lang="pt-BR" sz="15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Curva ROC</a:t>
            </a:r>
            <a:endParaRPr sz="1100"/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48" name="Shape 13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49" name="Google Shape;1349;p113"/>
          <p:cNvGraphicFramePr/>
          <p:nvPr/>
        </p:nvGraphicFramePr>
        <p:xfrm>
          <a:off x="952500" y="16050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{1CBD381F-D098-4602-BA71-5C18227E67E8}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50" name="Google Shape;1350;p113"/>
          <p:cNvSpPr txBox="1"/>
          <p:nvPr/>
        </p:nvSpPr>
        <p:spPr>
          <a:xfrm>
            <a:off x="521494" y="416719"/>
            <a:ext cx="33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Matriz de Confusão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54" name="Shape 13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55" name="Google Shape;1355;p114"/>
          <p:cNvGraphicFramePr/>
          <p:nvPr/>
        </p:nvGraphicFramePr>
        <p:xfrm>
          <a:off x="952500" y="22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{1CBD381F-D098-4602-BA71-5C18227E67E8}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56" name="Google Shape;1356;p114"/>
          <p:cNvSpPr txBox="1"/>
          <p:nvPr/>
        </p:nvSpPr>
        <p:spPr>
          <a:xfrm>
            <a:off x="521494" y="416719"/>
            <a:ext cx="33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Acurácia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57" name="Google Shape;1357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1227251"/>
            <a:ext cx="5272399" cy="7490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1" name="Shape 13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2" name="Google Shape;1362;p115"/>
          <p:cNvGraphicFramePr/>
          <p:nvPr/>
        </p:nvGraphicFramePr>
        <p:xfrm>
          <a:off x="952500" y="22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{1CBD381F-D098-4602-BA71-5C18227E67E8}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63" name="Google Shape;1363;p115"/>
          <p:cNvSpPr txBox="1"/>
          <p:nvPr/>
        </p:nvSpPr>
        <p:spPr>
          <a:xfrm>
            <a:off x="521494" y="416719"/>
            <a:ext cx="33087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Precisão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64" name="Google Shape;1364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0" y="1317350"/>
            <a:ext cx="1721375" cy="8417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68" name="Shape 1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69" name="Google Shape;1369;p116"/>
          <p:cNvGraphicFramePr/>
          <p:nvPr/>
        </p:nvGraphicFramePr>
        <p:xfrm>
          <a:off x="952500" y="22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{1CBD381F-D098-4602-BA71-5C18227E67E8}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70" name="Google Shape;1370;p116"/>
          <p:cNvSpPr txBox="1"/>
          <p:nvPr/>
        </p:nvSpPr>
        <p:spPr>
          <a:xfrm>
            <a:off x="521503" y="416725"/>
            <a:ext cx="509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Recall ou Sensibilidade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1" name="Google Shape;1371;p1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16" y="1289588"/>
            <a:ext cx="1885342" cy="8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75" name="Shape 1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76" name="Google Shape;1376;p117"/>
          <p:cNvGraphicFramePr/>
          <p:nvPr/>
        </p:nvGraphicFramePr>
        <p:xfrm>
          <a:off x="952500" y="2214650"/>
          <a:ext cx="3000000" cy="3000000"/>
        </p:xfrm>
        <a:graphic>
          <a:graphicData uri="http://schemas.openxmlformats.org/drawingml/2006/table">
            <a:tbl>
              <a:tblPr>
                <a:noFill/>
                <a:tableStyleId>{1CBD381F-D098-4602-BA71-5C18227E67E8}</a:tableStyleId>
              </a:tblPr>
              <a:tblGrid>
                <a:gridCol w="1809750"/>
                <a:gridCol w="1809750"/>
                <a:gridCol w="1809750"/>
                <a:gridCol w="1809750"/>
              </a:tblGrid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grid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Predito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 hMerge="1"/>
              </a:tr>
              <a:tr h="381000"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t/>
                      </a:r>
                      <a:endParaRPr sz="1800"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000000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</a:tr>
              <a:tr h="381000">
                <a:tc rowSpan="2"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 / Real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9E9E9E">
                          <a:alpha val="0"/>
                        </a:srgbClr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0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</a:tr>
              <a:tr h="403325">
                <a:tc vMerge="1"/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43434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1</a:t>
                      </a:r>
                      <a:endParaRPr sz="1800">
                        <a:solidFill>
                          <a:srgbClr val="43434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Falso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990000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Negativo</a:t>
                      </a:r>
                      <a:endParaRPr sz="1800">
                        <a:solidFill>
                          <a:srgbClr val="990000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F4CCCC"/>
                    </a:solidFill>
                  </a:tcPr>
                </a:tc>
                <a:tc>
                  <a:txBody>
                    <a:bodyPr/>
                    <a:lstStyle/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Verdadeiro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  <a:p>
                      <a:pPr indent="0" lvl="0" marL="0" rtl="0" algn="ctr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800">
                          <a:solidFill>
                            <a:srgbClr val="274E13"/>
                          </a:solidFill>
                          <a:latin typeface="Roboto"/>
                          <a:ea typeface="Roboto"/>
                          <a:cs typeface="Roboto"/>
                          <a:sym typeface="Roboto"/>
                        </a:rPr>
                        <a:t>Positivo</a:t>
                      </a:r>
                      <a:endParaRPr sz="1800">
                        <a:solidFill>
                          <a:srgbClr val="274E13"/>
                        </a:solidFill>
                        <a:latin typeface="Roboto"/>
                        <a:ea typeface="Roboto"/>
                        <a:cs typeface="Roboto"/>
                        <a:sym typeface="Roboto"/>
                      </a:endParaRPr>
                    </a:p>
                  </a:txBody>
                  <a:tcPr marT="91425" marB="91425" marR="91425" marL="91425" anchor="ctr">
                    <a:lnL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L>
                    <a:lnR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R>
                    <a:lnT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T>
                    <a:lnB cap="flat" cmpd="sng" w="9525">
                      <a:solidFill>
                        <a:srgbClr val="B7B7B7"/>
                      </a:solidFill>
                      <a:prstDash val="solid"/>
                      <a:round/>
                      <a:headEnd len="sm" w="sm" type="none"/>
                      <a:tailEnd len="sm" w="sm" type="none"/>
                    </a:lnB>
                    <a:solidFill>
                      <a:srgbClr val="D9EAD3"/>
                    </a:solidFill>
                  </a:tcPr>
                </a:tc>
              </a:tr>
            </a:tbl>
          </a:graphicData>
        </a:graphic>
      </p:graphicFrame>
      <p:sp>
        <p:nvSpPr>
          <p:cNvPr id="1377" name="Google Shape;1377;p117"/>
          <p:cNvSpPr txBox="1"/>
          <p:nvPr/>
        </p:nvSpPr>
        <p:spPr>
          <a:xfrm>
            <a:off x="521503" y="416725"/>
            <a:ext cx="5095500" cy="484800"/>
          </a:xfrm>
          <a:prstGeom prst="rect">
            <a:avLst/>
          </a:prstGeom>
          <a:noFill/>
          <a:ln>
            <a:noFill/>
          </a:ln>
        </p:spPr>
        <p:txBody>
          <a:bodyPr anchorCtr="0" anchor="t" bIns="34275" lIns="68575" spcFirstLastPara="1" rIns="68575" wrap="square" tIns="34275">
            <a:sp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700"/>
              <a:buFont typeface="Arial"/>
              <a:buNone/>
            </a:pPr>
            <a:r>
              <a:rPr lang="pt-BR" sz="27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Especificidade</a:t>
            </a:r>
            <a:endParaRPr sz="11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1378" name="Google Shape;1378;p1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9529" y="1289601"/>
            <a:ext cx="1885342" cy="89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